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4" r:id="rId2"/>
    <p:sldId id="293" r:id="rId3"/>
    <p:sldId id="256" r:id="rId4"/>
    <p:sldId id="266" r:id="rId5"/>
    <p:sldId id="267" r:id="rId6"/>
    <p:sldId id="268" r:id="rId7"/>
    <p:sldId id="269" r:id="rId8"/>
    <p:sldId id="270" r:id="rId9"/>
    <p:sldId id="271" r:id="rId10"/>
    <p:sldId id="274" r:id="rId11"/>
    <p:sldId id="303" r:id="rId12"/>
    <p:sldId id="276" r:id="rId13"/>
    <p:sldId id="277" r:id="rId14"/>
    <p:sldId id="275" r:id="rId15"/>
    <p:sldId id="278" r:id="rId16"/>
    <p:sldId id="296" r:id="rId17"/>
    <p:sldId id="295" r:id="rId18"/>
    <p:sldId id="297" r:id="rId19"/>
    <p:sldId id="302" r:id="rId20"/>
    <p:sldId id="301" r:id="rId21"/>
    <p:sldId id="300" r:id="rId22"/>
    <p:sldId id="298" r:id="rId23"/>
    <p:sldId id="29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20007" autoAdjust="0"/>
    <p:restoredTop sz="94660"/>
  </p:normalViewPr>
  <p:slideViewPr>
    <p:cSldViewPr snapToGrid="0">
      <p:cViewPr varScale="1">
        <p:scale>
          <a:sx n="76" d="100"/>
          <a:sy n="76" d="100"/>
        </p:scale>
        <p:origin x="51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20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D156D9-9DDA-4B61-A454-721A40B6A199}" type="doc">
      <dgm:prSet loTypeId="urn:microsoft.com/office/officeart/2005/8/layout/defaul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2EA6340-39F8-4A29-B207-35AA290D21CE}">
      <dgm:prSet phldrT="[Text]"/>
      <dgm:spPr/>
      <dgm:t>
        <a:bodyPr/>
        <a:lstStyle/>
        <a:p>
          <a:r>
            <a:rPr lang="en-US" dirty="0"/>
            <a:t>Transfer Learning</a:t>
          </a:r>
        </a:p>
      </dgm:t>
    </dgm:pt>
    <dgm:pt modelId="{D52DC727-9DB2-49B9-B0AE-72AB5D1ED053}" type="parTrans" cxnId="{9041E64A-FEC4-4E0E-96BA-B68D900FC53D}">
      <dgm:prSet/>
      <dgm:spPr/>
      <dgm:t>
        <a:bodyPr/>
        <a:lstStyle/>
        <a:p>
          <a:endParaRPr lang="en-US"/>
        </a:p>
      </dgm:t>
    </dgm:pt>
    <dgm:pt modelId="{ED4DF81D-BDC9-4103-BE82-C282D077C48C}" type="sibTrans" cxnId="{9041E64A-FEC4-4E0E-96BA-B68D900FC53D}">
      <dgm:prSet/>
      <dgm:spPr/>
      <dgm:t>
        <a:bodyPr/>
        <a:lstStyle/>
        <a:p>
          <a:endParaRPr lang="en-US"/>
        </a:p>
      </dgm:t>
    </dgm:pt>
    <dgm:pt modelId="{5588D2F4-DDD3-461C-B21D-39B5A64B7F13}">
      <dgm:prSet phldrT="[Text]"/>
      <dgm:spPr/>
      <dgm:t>
        <a:bodyPr/>
        <a:lstStyle/>
        <a:p>
          <a:r>
            <a:rPr lang="en-US" dirty="0"/>
            <a:t>Differentiable layers</a:t>
          </a:r>
        </a:p>
      </dgm:t>
    </dgm:pt>
    <dgm:pt modelId="{8BF19A9E-7ED6-4170-8BE0-36BE7455E1A5}" type="parTrans" cxnId="{EEA6B673-4645-4E9B-919F-F58B4498B021}">
      <dgm:prSet/>
      <dgm:spPr/>
      <dgm:t>
        <a:bodyPr/>
        <a:lstStyle/>
        <a:p>
          <a:endParaRPr lang="en-US"/>
        </a:p>
      </dgm:t>
    </dgm:pt>
    <dgm:pt modelId="{E6268540-DD03-43E9-B820-F9317F813F71}" type="sibTrans" cxnId="{EEA6B673-4645-4E9B-919F-F58B4498B021}">
      <dgm:prSet/>
      <dgm:spPr/>
      <dgm:t>
        <a:bodyPr/>
        <a:lstStyle/>
        <a:p>
          <a:endParaRPr lang="en-US"/>
        </a:p>
      </dgm:t>
    </dgm:pt>
    <dgm:pt modelId="{30D53DE0-7C68-43B9-B2FD-A0F9245FFBC4}">
      <dgm:prSet phldrT="[Text]"/>
      <dgm:spPr/>
      <dgm:t>
        <a:bodyPr/>
        <a:lstStyle/>
        <a:p>
          <a:r>
            <a:rPr lang="en-US" dirty="0"/>
            <a:t>Architecture design</a:t>
          </a:r>
        </a:p>
      </dgm:t>
    </dgm:pt>
    <dgm:pt modelId="{18BD7457-07CC-41D3-B541-C6B6E0823399}" type="parTrans" cxnId="{5D2D988E-135B-4397-806A-ECF3F7B2B74A}">
      <dgm:prSet/>
      <dgm:spPr/>
      <dgm:t>
        <a:bodyPr/>
        <a:lstStyle/>
        <a:p>
          <a:endParaRPr lang="en-US"/>
        </a:p>
      </dgm:t>
    </dgm:pt>
    <dgm:pt modelId="{20A71F3B-0FAC-4EE2-AD5B-7DB86AD8FBD6}" type="sibTrans" cxnId="{5D2D988E-135B-4397-806A-ECF3F7B2B74A}">
      <dgm:prSet/>
      <dgm:spPr/>
      <dgm:t>
        <a:bodyPr/>
        <a:lstStyle/>
        <a:p>
          <a:endParaRPr lang="en-US"/>
        </a:p>
      </dgm:t>
    </dgm:pt>
    <dgm:pt modelId="{8F63EE02-248D-4557-9A08-993EF4C816C9}">
      <dgm:prSet phldrT="[Text]"/>
      <dgm:spPr/>
      <dgm:t>
        <a:bodyPr/>
        <a:lstStyle/>
        <a:p>
          <a:r>
            <a:rPr lang="en-US" dirty="0"/>
            <a:t>Handling over-fitting</a:t>
          </a:r>
        </a:p>
      </dgm:t>
    </dgm:pt>
    <dgm:pt modelId="{2FE6760D-DE1E-4CD8-B1ED-DC8A568A5049}" type="parTrans" cxnId="{1C747946-28F6-4834-80E4-04E7DC38ECFF}">
      <dgm:prSet/>
      <dgm:spPr/>
      <dgm:t>
        <a:bodyPr/>
        <a:lstStyle/>
        <a:p>
          <a:endParaRPr lang="en-US"/>
        </a:p>
      </dgm:t>
    </dgm:pt>
    <dgm:pt modelId="{07FD5EAC-C7FE-4282-B2B8-A6521299B078}" type="sibTrans" cxnId="{1C747946-28F6-4834-80E4-04E7DC38ECFF}">
      <dgm:prSet/>
      <dgm:spPr/>
      <dgm:t>
        <a:bodyPr/>
        <a:lstStyle/>
        <a:p>
          <a:endParaRPr lang="en-US"/>
        </a:p>
      </dgm:t>
    </dgm:pt>
    <dgm:pt modelId="{DB8670A7-37FC-404B-B16B-2AA217359067}">
      <dgm:prSet phldrT="[Text]"/>
      <dgm:spPr/>
      <dgm:t>
        <a:bodyPr/>
        <a:lstStyle/>
        <a:p>
          <a:r>
            <a:rPr lang="en-US" dirty="0"/>
            <a:t>Embeddings</a:t>
          </a:r>
        </a:p>
      </dgm:t>
    </dgm:pt>
    <dgm:pt modelId="{B740D8A2-E28F-4D66-BF8F-07C9DDEC3C51}" type="parTrans" cxnId="{A32246A6-A0B1-4325-9380-B9052AC0E648}">
      <dgm:prSet/>
      <dgm:spPr/>
      <dgm:t>
        <a:bodyPr/>
        <a:lstStyle/>
        <a:p>
          <a:endParaRPr lang="en-US"/>
        </a:p>
      </dgm:t>
    </dgm:pt>
    <dgm:pt modelId="{AA5CBCF6-E58F-4FCF-8B8F-7B5752B6143E}" type="sibTrans" cxnId="{A32246A6-A0B1-4325-9380-B9052AC0E648}">
      <dgm:prSet/>
      <dgm:spPr/>
      <dgm:t>
        <a:bodyPr/>
        <a:lstStyle/>
        <a:p>
          <a:endParaRPr lang="en-US"/>
        </a:p>
      </dgm:t>
    </dgm:pt>
    <dgm:pt modelId="{A5FCB298-2D75-4D45-8E53-C48BF7214FAC}" type="pres">
      <dgm:prSet presAssocID="{E5D156D9-9DDA-4B61-A454-721A40B6A199}" presName="diagram" presStyleCnt="0">
        <dgm:presLayoutVars>
          <dgm:dir/>
          <dgm:resizeHandles val="exact"/>
        </dgm:presLayoutVars>
      </dgm:prSet>
      <dgm:spPr/>
    </dgm:pt>
    <dgm:pt modelId="{4171B26D-8DE6-4BA0-A636-8A35AE3DAD0F}" type="pres">
      <dgm:prSet presAssocID="{5588D2F4-DDD3-461C-B21D-39B5A64B7F13}" presName="node" presStyleLbl="node1" presStyleIdx="0" presStyleCnt="5">
        <dgm:presLayoutVars>
          <dgm:bulletEnabled val="1"/>
        </dgm:presLayoutVars>
      </dgm:prSet>
      <dgm:spPr/>
    </dgm:pt>
    <dgm:pt modelId="{12E00459-C791-4120-A1E4-01ABE9411177}" type="pres">
      <dgm:prSet presAssocID="{E6268540-DD03-43E9-B820-F9317F813F71}" presName="sibTrans" presStyleCnt="0"/>
      <dgm:spPr/>
    </dgm:pt>
    <dgm:pt modelId="{C94A0058-6596-48C8-9A5A-B23293834154}" type="pres">
      <dgm:prSet presAssocID="{52EA6340-39F8-4A29-B207-35AA290D21CE}" presName="node" presStyleLbl="node1" presStyleIdx="1" presStyleCnt="5">
        <dgm:presLayoutVars>
          <dgm:bulletEnabled val="1"/>
        </dgm:presLayoutVars>
      </dgm:prSet>
      <dgm:spPr/>
    </dgm:pt>
    <dgm:pt modelId="{1698D53D-DFC0-468A-9E45-8C49F9490F9D}" type="pres">
      <dgm:prSet presAssocID="{ED4DF81D-BDC9-4103-BE82-C282D077C48C}" presName="sibTrans" presStyleCnt="0"/>
      <dgm:spPr/>
    </dgm:pt>
    <dgm:pt modelId="{F21BAC36-FA2D-443D-96E5-626063E6794D}" type="pres">
      <dgm:prSet presAssocID="{30D53DE0-7C68-43B9-B2FD-A0F9245FFBC4}" presName="node" presStyleLbl="node1" presStyleIdx="2" presStyleCnt="5">
        <dgm:presLayoutVars>
          <dgm:bulletEnabled val="1"/>
        </dgm:presLayoutVars>
      </dgm:prSet>
      <dgm:spPr/>
    </dgm:pt>
    <dgm:pt modelId="{32DA2483-8F8D-4BB2-9026-BD7A559E4532}" type="pres">
      <dgm:prSet presAssocID="{20A71F3B-0FAC-4EE2-AD5B-7DB86AD8FBD6}" presName="sibTrans" presStyleCnt="0"/>
      <dgm:spPr/>
    </dgm:pt>
    <dgm:pt modelId="{D9934F57-0346-43E4-95A2-9BAE95C70C42}" type="pres">
      <dgm:prSet presAssocID="{8F63EE02-248D-4557-9A08-993EF4C816C9}" presName="node" presStyleLbl="node1" presStyleIdx="3" presStyleCnt="5">
        <dgm:presLayoutVars>
          <dgm:bulletEnabled val="1"/>
        </dgm:presLayoutVars>
      </dgm:prSet>
      <dgm:spPr/>
    </dgm:pt>
    <dgm:pt modelId="{510A23C6-806D-4CE1-B574-0383BEF42A80}" type="pres">
      <dgm:prSet presAssocID="{07FD5EAC-C7FE-4282-B2B8-A6521299B078}" presName="sibTrans" presStyleCnt="0"/>
      <dgm:spPr/>
    </dgm:pt>
    <dgm:pt modelId="{24418FCB-C4CB-41DB-9923-6AB55E9F63B7}" type="pres">
      <dgm:prSet presAssocID="{DB8670A7-37FC-404B-B16B-2AA217359067}" presName="node" presStyleLbl="node1" presStyleIdx="4" presStyleCnt="5">
        <dgm:presLayoutVars>
          <dgm:bulletEnabled val="1"/>
        </dgm:presLayoutVars>
      </dgm:prSet>
      <dgm:spPr/>
    </dgm:pt>
  </dgm:ptLst>
  <dgm:cxnLst>
    <dgm:cxn modelId="{A4ED1B1E-382C-4884-9B8A-772737FAC427}" type="presOf" srcId="{5588D2F4-DDD3-461C-B21D-39B5A64B7F13}" destId="{4171B26D-8DE6-4BA0-A636-8A35AE3DAD0F}" srcOrd="0" destOrd="0" presId="urn:microsoft.com/office/officeart/2005/8/layout/default"/>
    <dgm:cxn modelId="{77C99A2B-1B3C-467F-B056-5917075FD078}" type="presOf" srcId="{30D53DE0-7C68-43B9-B2FD-A0F9245FFBC4}" destId="{F21BAC36-FA2D-443D-96E5-626063E6794D}" srcOrd="0" destOrd="0" presId="urn:microsoft.com/office/officeart/2005/8/layout/default"/>
    <dgm:cxn modelId="{1C747946-28F6-4834-80E4-04E7DC38ECFF}" srcId="{E5D156D9-9DDA-4B61-A454-721A40B6A199}" destId="{8F63EE02-248D-4557-9A08-993EF4C816C9}" srcOrd="3" destOrd="0" parTransId="{2FE6760D-DE1E-4CD8-B1ED-DC8A568A5049}" sibTransId="{07FD5EAC-C7FE-4282-B2B8-A6521299B078}"/>
    <dgm:cxn modelId="{9041E64A-FEC4-4E0E-96BA-B68D900FC53D}" srcId="{E5D156D9-9DDA-4B61-A454-721A40B6A199}" destId="{52EA6340-39F8-4A29-B207-35AA290D21CE}" srcOrd="1" destOrd="0" parTransId="{D52DC727-9DB2-49B9-B0AE-72AB5D1ED053}" sibTransId="{ED4DF81D-BDC9-4103-BE82-C282D077C48C}"/>
    <dgm:cxn modelId="{EEA6B673-4645-4E9B-919F-F58B4498B021}" srcId="{E5D156D9-9DDA-4B61-A454-721A40B6A199}" destId="{5588D2F4-DDD3-461C-B21D-39B5A64B7F13}" srcOrd="0" destOrd="0" parTransId="{8BF19A9E-7ED6-4170-8BE0-36BE7455E1A5}" sibTransId="{E6268540-DD03-43E9-B820-F9317F813F71}"/>
    <dgm:cxn modelId="{5D2D988E-135B-4397-806A-ECF3F7B2B74A}" srcId="{E5D156D9-9DDA-4B61-A454-721A40B6A199}" destId="{30D53DE0-7C68-43B9-B2FD-A0F9245FFBC4}" srcOrd="2" destOrd="0" parTransId="{18BD7457-07CC-41D3-B541-C6B6E0823399}" sibTransId="{20A71F3B-0FAC-4EE2-AD5B-7DB86AD8FBD6}"/>
    <dgm:cxn modelId="{A32246A6-A0B1-4325-9380-B9052AC0E648}" srcId="{E5D156D9-9DDA-4B61-A454-721A40B6A199}" destId="{DB8670A7-37FC-404B-B16B-2AA217359067}" srcOrd="4" destOrd="0" parTransId="{B740D8A2-E28F-4D66-BF8F-07C9DDEC3C51}" sibTransId="{AA5CBCF6-E58F-4FCF-8B8F-7B5752B6143E}"/>
    <dgm:cxn modelId="{23314DA6-25D0-4179-A942-8EA231BECFCF}" type="presOf" srcId="{52EA6340-39F8-4A29-B207-35AA290D21CE}" destId="{C94A0058-6596-48C8-9A5A-B23293834154}" srcOrd="0" destOrd="0" presId="urn:microsoft.com/office/officeart/2005/8/layout/default"/>
    <dgm:cxn modelId="{D5F15FED-ADE6-415B-95A5-BFB9FA325010}" type="presOf" srcId="{E5D156D9-9DDA-4B61-A454-721A40B6A199}" destId="{A5FCB298-2D75-4D45-8E53-C48BF7214FAC}" srcOrd="0" destOrd="0" presId="urn:microsoft.com/office/officeart/2005/8/layout/default"/>
    <dgm:cxn modelId="{011692F1-6120-44D3-8F28-38272B3866CB}" type="presOf" srcId="{8F63EE02-248D-4557-9A08-993EF4C816C9}" destId="{D9934F57-0346-43E4-95A2-9BAE95C70C42}" srcOrd="0" destOrd="0" presId="urn:microsoft.com/office/officeart/2005/8/layout/default"/>
    <dgm:cxn modelId="{DA69B7F7-E4E4-41E9-91C9-2B9ECC7DFD05}" type="presOf" srcId="{DB8670A7-37FC-404B-B16B-2AA217359067}" destId="{24418FCB-C4CB-41DB-9923-6AB55E9F63B7}" srcOrd="0" destOrd="0" presId="urn:microsoft.com/office/officeart/2005/8/layout/default"/>
    <dgm:cxn modelId="{C0EDA0FC-10C3-4CE8-BF49-09451E8E3B75}" type="presParOf" srcId="{A5FCB298-2D75-4D45-8E53-C48BF7214FAC}" destId="{4171B26D-8DE6-4BA0-A636-8A35AE3DAD0F}" srcOrd="0" destOrd="0" presId="urn:microsoft.com/office/officeart/2005/8/layout/default"/>
    <dgm:cxn modelId="{DD0511AE-665C-4CD1-9BE2-0CE935D14F6C}" type="presParOf" srcId="{A5FCB298-2D75-4D45-8E53-C48BF7214FAC}" destId="{12E00459-C791-4120-A1E4-01ABE9411177}" srcOrd="1" destOrd="0" presId="urn:microsoft.com/office/officeart/2005/8/layout/default"/>
    <dgm:cxn modelId="{36E29072-70D9-40B6-A3A9-0E421DEF819B}" type="presParOf" srcId="{A5FCB298-2D75-4D45-8E53-C48BF7214FAC}" destId="{C94A0058-6596-48C8-9A5A-B23293834154}" srcOrd="2" destOrd="0" presId="urn:microsoft.com/office/officeart/2005/8/layout/default"/>
    <dgm:cxn modelId="{9CB535D9-0914-4D03-89B8-AD4651DFD152}" type="presParOf" srcId="{A5FCB298-2D75-4D45-8E53-C48BF7214FAC}" destId="{1698D53D-DFC0-468A-9E45-8C49F9490F9D}" srcOrd="3" destOrd="0" presId="urn:microsoft.com/office/officeart/2005/8/layout/default"/>
    <dgm:cxn modelId="{2E63DF24-FB67-492A-A749-340296318E8F}" type="presParOf" srcId="{A5FCB298-2D75-4D45-8E53-C48BF7214FAC}" destId="{F21BAC36-FA2D-443D-96E5-626063E6794D}" srcOrd="4" destOrd="0" presId="urn:microsoft.com/office/officeart/2005/8/layout/default"/>
    <dgm:cxn modelId="{9CACF9A4-EA0F-472E-B84E-FD8A22DAA75B}" type="presParOf" srcId="{A5FCB298-2D75-4D45-8E53-C48BF7214FAC}" destId="{32DA2483-8F8D-4BB2-9026-BD7A559E4532}" srcOrd="5" destOrd="0" presId="urn:microsoft.com/office/officeart/2005/8/layout/default"/>
    <dgm:cxn modelId="{9B2F4FC1-9F59-4B37-82FC-74397A7D0D32}" type="presParOf" srcId="{A5FCB298-2D75-4D45-8E53-C48BF7214FAC}" destId="{D9934F57-0346-43E4-95A2-9BAE95C70C42}" srcOrd="6" destOrd="0" presId="urn:microsoft.com/office/officeart/2005/8/layout/default"/>
    <dgm:cxn modelId="{BD73207A-905C-4500-B521-69FBE16A730E}" type="presParOf" srcId="{A5FCB298-2D75-4D45-8E53-C48BF7214FAC}" destId="{510A23C6-806D-4CE1-B574-0383BEF42A80}" srcOrd="7" destOrd="0" presId="urn:microsoft.com/office/officeart/2005/8/layout/default"/>
    <dgm:cxn modelId="{2E0AFEB2-6718-4237-B115-68C8AB9742F4}" type="presParOf" srcId="{A5FCB298-2D75-4D45-8E53-C48BF7214FAC}" destId="{24418FCB-C4CB-41DB-9923-6AB55E9F63B7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7C8489-28AF-476C-B7F5-45A1AED1447B}" type="doc">
      <dgm:prSet loTypeId="urn:microsoft.com/office/officeart/2005/8/layout/process1" loCatId="process" qsTypeId="urn:microsoft.com/office/officeart/2005/8/quickstyle/simple4" qsCatId="simple" csTypeId="urn:microsoft.com/office/officeart/2005/8/colors/colorful2" csCatId="colorful" phldr="1"/>
      <dgm:spPr/>
    </dgm:pt>
    <dgm:pt modelId="{3FB9B6B4-F950-488B-B706-DC80B4DF1C67}">
      <dgm:prSet phldrT="[Text]"/>
      <dgm:spPr/>
      <dgm:t>
        <a:bodyPr/>
        <a:lstStyle/>
        <a:p>
          <a:r>
            <a:rPr lang="en-US"/>
            <a:t>Replace last layer</a:t>
          </a:r>
        </a:p>
      </dgm:t>
    </dgm:pt>
    <dgm:pt modelId="{A94547B8-4F7E-46FD-B57C-D775C1B413F0}" type="parTrans" cxnId="{FA4C0BF9-B57A-4C75-953A-948D200A1304}">
      <dgm:prSet/>
      <dgm:spPr/>
      <dgm:t>
        <a:bodyPr/>
        <a:lstStyle/>
        <a:p>
          <a:endParaRPr lang="en-US" sz="2400"/>
        </a:p>
      </dgm:t>
    </dgm:pt>
    <dgm:pt modelId="{444039B2-A9E5-4D82-90A6-70A98EDE7254}" type="sibTrans" cxnId="{FA4C0BF9-B57A-4C75-953A-948D200A1304}">
      <dgm:prSet/>
      <dgm:spPr/>
      <dgm:t>
        <a:bodyPr/>
        <a:lstStyle/>
        <a:p>
          <a:endParaRPr lang="en-US"/>
        </a:p>
      </dgm:t>
    </dgm:pt>
    <dgm:pt modelId="{2D215B94-B3BA-4CD6-8280-24C6004E1580}">
      <dgm:prSet phldrT="[Text]"/>
      <dgm:spPr/>
      <dgm:t>
        <a:bodyPr/>
        <a:lstStyle/>
        <a:p>
          <a:r>
            <a:rPr lang="en-US"/>
            <a:t>Fine-tune new layers</a:t>
          </a:r>
        </a:p>
      </dgm:t>
    </dgm:pt>
    <dgm:pt modelId="{C521FBAE-EF91-4B7B-B93F-3E94A4B4789C}" type="parTrans" cxnId="{0DF6351F-5E7B-41C4-84B1-84C744AA5845}">
      <dgm:prSet/>
      <dgm:spPr/>
      <dgm:t>
        <a:bodyPr/>
        <a:lstStyle/>
        <a:p>
          <a:endParaRPr lang="en-US" sz="2400"/>
        </a:p>
      </dgm:t>
    </dgm:pt>
    <dgm:pt modelId="{662AAA51-760B-472A-9F4D-B3D4CC6403BA}" type="sibTrans" cxnId="{0DF6351F-5E7B-41C4-84B1-84C744AA5845}">
      <dgm:prSet/>
      <dgm:spPr/>
      <dgm:t>
        <a:bodyPr/>
        <a:lstStyle/>
        <a:p>
          <a:endParaRPr lang="en-US"/>
        </a:p>
      </dgm:t>
    </dgm:pt>
    <dgm:pt modelId="{749867A6-04E8-4845-A47F-A4B989FFB276}">
      <dgm:prSet phldrT="[Text]"/>
      <dgm:spPr/>
      <dgm:t>
        <a:bodyPr/>
        <a:lstStyle/>
        <a:p>
          <a:r>
            <a:rPr lang="en-US"/>
            <a:t>Fine-tune more layers</a:t>
          </a:r>
          <a:br>
            <a:rPr lang="en-US"/>
          </a:br>
          <a:r>
            <a:rPr lang="en-US"/>
            <a:t>(optional)</a:t>
          </a:r>
        </a:p>
      </dgm:t>
    </dgm:pt>
    <dgm:pt modelId="{2EB09A45-AAC5-4E26-B872-E291164003C6}" type="parTrans" cxnId="{9A779D71-DABC-438B-8B29-F6B213BD9125}">
      <dgm:prSet/>
      <dgm:spPr/>
      <dgm:t>
        <a:bodyPr/>
        <a:lstStyle/>
        <a:p>
          <a:endParaRPr lang="en-US" sz="2400"/>
        </a:p>
      </dgm:t>
    </dgm:pt>
    <dgm:pt modelId="{97E6BDCC-9B34-448C-BF6A-3DDFB3DCE43C}" type="sibTrans" cxnId="{9A779D71-DABC-438B-8B29-F6B213BD9125}">
      <dgm:prSet/>
      <dgm:spPr/>
      <dgm:t>
        <a:bodyPr/>
        <a:lstStyle/>
        <a:p>
          <a:endParaRPr lang="en-US"/>
        </a:p>
      </dgm:t>
    </dgm:pt>
    <dgm:pt modelId="{3A967306-170B-4992-A9B1-0DBFAC5DA87C}" type="pres">
      <dgm:prSet presAssocID="{8B7C8489-28AF-476C-B7F5-45A1AED1447B}" presName="Name0" presStyleCnt="0">
        <dgm:presLayoutVars>
          <dgm:dir/>
          <dgm:resizeHandles val="exact"/>
        </dgm:presLayoutVars>
      </dgm:prSet>
      <dgm:spPr/>
    </dgm:pt>
    <dgm:pt modelId="{B7430495-E673-481C-ABCE-9B28114A723C}" type="pres">
      <dgm:prSet presAssocID="{3FB9B6B4-F950-488B-B706-DC80B4DF1C67}" presName="node" presStyleLbl="node1" presStyleIdx="0" presStyleCnt="3">
        <dgm:presLayoutVars>
          <dgm:bulletEnabled val="1"/>
        </dgm:presLayoutVars>
      </dgm:prSet>
      <dgm:spPr/>
    </dgm:pt>
    <dgm:pt modelId="{44E4F7E1-C459-4345-A9C1-D0B7A02146FC}" type="pres">
      <dgm:prSet presAssocID="{444039B2-A9E5-4D82-90A6-70A98EDE7254}" presName="sibTrans" presStyleLbl="sibTrans2D1" presStyleIdx="0" presStyleCnt="2"/>
      <dgm:spPr/>
    </dgm:pt>
    <dgm:pt modelId="{F65F19FC-1AEA-4846-BFB3-4C1BA22E38E6}" type="pres">
      <dgm:prSet presAssocID="{444039B2-A9E5-4D82-90A6-70A98EDE7254}" presName="connectorText" presStyleLbl="sibTrans2D1" presStyleIdx="0" presStyleCnt="2"/>
      <dgm:spPr/>
    </dgm:pt>
    <dgm:pt modelId="{D961355F-AB99-4641-B8E3-CB9BB4DF68AA}" type="pres">
      <dgm:prSet presAssocID="{2D215B94-B3BA-4CD6-8280-24C6004E1580}" presName="node" presStyleLbl="node1" presStyleIdx="1" presStyleCnt="3">
        <dgm:presLayoutVars>
          <dgm:bulletEnabled val="1"/>
        </dgm:presLayoutVars>
      </dgm:prSet>
      <dgm:spPr/>
    </dgm:pt>
    <dgm:pt modelId="{9DEEFF27-7534-43A0-BB82-1E74EFBA4A88}" type="pres">
      <dgm:prSet presAssocID="{662AAA51-760B-472A-9F4D-B3D4CC6403BA}" presName="sibTrans" presStyleLbl="sibTrans2D1" presStyleIdx="1" presStyleCnt="2"/>
      <dgm:spPr/>
    </dgm:pt>
    <dgm:pt modelId="{4E93907C-3BD0-4AC6-97F7-CF5F58DEF198}" type="pres">
      <dgm:prSet presAssocID="{662AAA51-760B-472A-9F4D-B3D4CC6403BA}" presName="connectorText" presStyleLbl="sibTrans2D1" presStyleIdx="1" presStyleCnt="2"/>
      <dgm:spPr/>
    </dgm:pt>
    <dgm:pt modelId="{01CE60D9-2FF4-4704-9176-FBF61456830B}" type="pres">
      <dgm:prSet presAssocID="{749867A6-04E8-4845-A47F-A4B989FFB276}" presName="node" presStyleLbl="node1" presStyleIdx="2" presStyleCnt="3">
        <dgm:presLayoutVars>
          <dgm:bulletEnabled val="1"/>
        </dgm:presLayoutVars>
      </dgm:prSet>
      <dgm:spPr/>
    </dgm:pt>
  </dgm:ptLst>
  <dgm:cxnLst>
    <dgm:cxn modelId="{C8A77212-D6CF-4D89-AE1F-3B567C0EC141}" type="presOf" srcId="{2D215B94-B3BA-4CD6-8280-24C6004E1580}" destId="{D961355F-AB99-4641-B8E3-CB9BB4DF68AA}" srcOrd="0" destOrd="0" presId="urn:microsoft.com/office/officeart/2005/8/layout/process1"/>
    <dgm:cxn modelId="{0DF6351F-5E7B-41C4-84B1-84C744AA5845}" srcId="{8B7C8489-28AF-476C-B7F5-45A1AED1447B}" destId="{2D215B94-B3BA-4CD6-8280-24C6004E1580}" srcOrd="1" destOrd="0" parTransId="{C521FBAE-EF91-4B7B-B93F-3E94A4B4789C}" sibTransId="{662AAA51-760B-472A-9F4D-B3D4CC6403BA}"/>
    <dgm:cxn modelId="{31B3A227-977B-456D-A003-140789BFEF3D}" type="presOf" srcId="{662AAA51-760B-472A-9F4D-B3D4CC6403BA}" destId="{4E93907C-3BD0-4AC6-97F7-CF5F58DEF198}" srcOrd="1" destOrd="0" presId="urn:microsoft.com/office/officeart/2005/8/layout/process1"/>
    <dgm:cxn modelId="{92F2E628-31CE-42D8-9B5D-29B43765AE4B}" type="presOf" srcId="{662AAA51-760B-472A-9F4D-B3D4CC6403BA}" destId="{9DEEFF27-7534-43A0-BB82-1E74EFBA4A88}" srcOrd="0" destOrd="0" presId="urn:microsoft.com/office/officeart/2005/8/layout/process1"/>
    <dgm:cxn modelId="{A9914730-BABE-4B5B-8F12-1D1658FD5A49}" type="presOf" srcId="{444039B2-A9E5-4D82-90A6-70A98EDE7254}" destId="{44E4F7E1-C459-4345-A9C1-D0B7A02146FC}" srcOrd="0" destOrd="0" presId="urn:microsoft.com/office/officeart/2005/8/layout/process1"/>
    <dgm:cxn modelId="{4D8EEE60-BBB5-48DA-8E3C-B74AE107A502}" type="presOf" srcId="{444039B2-A9E5-4D82-90A6-70A98EDE7254}" destId="{F65F19FC-1AEA-4846-BFB3-4C1BA22E38E6}" srcOrd="1" destOrd="0" presId="urn:microsoft.com/office/officeart/2005/8/layout/process1"/>
    <dgm:cxn modelId="{9A779D71-DABC-438B-8B29-F6B213BD9125}" srcId="{8B7C8489-28AF-476C-B7F5-45A1AED1447B}" destId="{749867A6-04E8-4845-A47F-A4B989FFB276}" srcOrd="2" destOrd="0" parTransId="{2EB09A45-AAC5-4E26-B872-E291164003C6}" sibTransId="{97E6BDCC-9B34-448C-BF6A-3DDFB3DCE43C}"/>
    <dgm:cxn modelId="{3AEC2D56-CBB0-4F2D-A0A7-312D78E9B611}" type="presOf" srcId="{749867A6-04E8-4845-A47F-A4B989FFB276}" destId="{01CE60D9-2FF4-4704-9176-FBF61456830B}" srcOrd="0" destOrd="0" presId="urn:microsoft.com/office/officeart/2005/8/layout/process1"/>
    <dgm:cxn modelId="{60708B82-6101-40AE-8BF3-3F3141430F44}" type="presOf" srcId="{3FB9B6B4-F950-488B-B706-DC80B4DF1C67}" destId="{B7430495-E673-481C-ABCE-9B28114A723C}" srcOrd="0" destOrd="0" presId="urn:microsoft.com/office/officeart/2005/8/layout/process1"/>
    <dgm:cxn modelId="{6BEBF78B-7E72-432F-B94A-5684F190225D}" type="presOf" srcId="{8B7C8489-28AF-476C-B7F5-45A1AED1447B}" destId="{3A967306-170B-4992-A9B1-0DBFAC5DA87C}" srcOrd="0" destOrd="0" presId="urn:microsoft.com/office/officeart/2005/8/layout/process1"/>
    <dgm:cxn modelId="{FA4C0BF9-B57A-4C75-953A-948D200A1304}" srcId="{8B7C8489-28AF-476C-B7F5-45A1AED1447B}" destId="{3FB9B6B4-F950-488B-B706-DC80B4DF1C67}" srcOrd="0" destOrd="0" parTransId="{A94547B8-4F7E-46FD-B57C-D775C1B413F0}" sibTransId="{444039B2-A9E5-4D82-90A6-70A98EDE7254}"/>
    <dgm:cxn modelId="{18F498A6-D909-418A-AADD-3C673BC50F3C}" type="presParOf" srcId="{3A967306-170B-4992-A9B1-0DBFAC5DA87C}" destId="{B7430495-E673-481C-ABCE-9B28114A723C}" srcOrd="0" destOrd="0" presId="urn:microsoft.com/office/officeart/2005/8/layout/process1"/>
    <dgm:cxn modelId="{CDA2B54C-2480-4486-844E-7B2CD915A8E8}" type="presParOf" srcId="{3A967306-170B-4992-A9B1-0DBFAC5DA87C}" destId="{44E4F7E1-C459-4345-A9C1-D0B7A02146FC}" srcOrd="1" destOrd="0" presId="urn:microsoft.com/office/officeart/2005/8/layout/process1"/>
    <dgm:cxn modelId="{71D13428-B31B-4910-ACAE-482EF7C4875D}" type="presParOf" srcId="{44E4F7E1-C459-4345-A9C1-D0B7A02146FC}" destId="{F65F19FC-1AEA-4846-BFB3-4C1BA22E38E6}" srcOrd="0" destOrd="0" presId="urn:microsoft.com/office/officeart/2005/8/layout/process1"/>
    <dgm:cxn modelId="{27701064-E082-4721-B376-752BD0A26BF1}" type="presParOf" srcId="{3A967306-170B-4992-A9B1-0DBFAC5DA87C}" destId="{D961355F-AB99-4641-B8E3-CB9BB4DF68AA}" srcOrd="2" destOrd="0" presId="urn:microsoft.com/office/officeart/2005/8/layout/process1"/>
    <dgm:cxn modelId="{926FBDA9-0D10-461B-AE60-503B8DB51BEF}" type="presParOf" srcId="{3A967306-170B-4992-A9B1-0DBFAC5DA87C}" destId="{9DEEFF27-7534-43A0-BB82-1E74EFBA4A88}" srcOrd="3" destOrd="0" presId="urn:microsoft.com/office/officeart/2005/8/layout/process1"/>
    <dgm:cxn modelId="{B9E4FC44-B7BF-41C6-9B89-BFA23DAF2980}" type="presParOf" srcId="{9DEEFF27-7534-43A0-BB82-1E74EFBA4A88}" destId="{4E93907C-3BD0-4AC6-97F7-CF5F58DEF198}" srcOrd="0" destOrd="0" presId="urn:microsoft.com/office/officeart/2005/8/layout/process1"/>
    <dgm:cxn modelId="{3302AEC2-9903-4B90-95E2-4E05BDE2AE72}" type="presParOf" srcId="{3A967306-170B-4992-A9B1-0DBFAC5DA87C}" destId="{01CE60D9-2FF4-4704-9176-FBF61456830B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ED826AB-580C-4A48-819C-A90E082FDA4A}" type="doc">
      <dgm:prSet loTypeId="urn:microsoft.com/office/officeart/2005/8/layout/defaul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73C4DA0-0C21-40A6-83A6-54978C74B4FA}">
      <dgm:prSet phldrT="[Text]"/>
      <dgm:spPr/>
      <dgm:t>
        <a:bodyPr/>
        <a:lstStyle/>
        <a:p>
          <a:r>
            <a:rPr lang="en-US" dirty="0"/>
            <a:t>CNNs for fixed-size ordered data</a:t>
          </a:r>
        </a:p>
      </dgm:t>
    </dgm:pt>
    <dgm:pt modelId="{9D637EE9-2C15-4DC5-BE53-D956386B2B16}" type="parTrans" cxnId="{E5B55641-8952-4871-9F84-D08138416412}">
      <dgm:prSet/>
      <dgm:spPr/>
      <dgm:t>
        <a:bodyPr/>
        <a:lstStyle/>
        <a:p>
          <a:endParaRPr lang="en-US"/>
        </a:p>
      </dgm:t>
    </dgm:pt>
    <dgm:pt modelId="{57793118-0C34-4E5A-A8E2-08D34A29B162}" type="sibTrans" cxnId="{E5B55641-8952-4871-9F84-D08138416412}">
      <dgm:prSet/>
      <dgm:spPr/>
      <dgm:t>
        <a:bodyPr/>
        <a:lstStyle/>
        <a:p>
          <a:endParaRPr lang="en-US"/>
        </a:p>
      </dgm:t>
    </dgm:pt>
    <dgm:pt modelId="{D03DC34F-1E05-40A7-9000-0A52B93091DB}">
      <dgm:prSet phldrT="[Text]"/>
      <dgm:spPr/>
      <dgm:t>
        <a:bodyPr/>
        <a:lstStyle/>
        <a:p>
          <a:r>
            <a:rPr lang="en-US" dirty="0"/>
            <a:t>RNNs for sequences</a:t>
          </a:r>
        </a:p>
      </dgm:t>
    </dgm:pt>
    <dgm:pt modelId="{59291FFB-C031-4175-951A-1083644690F0}" type="parTrans" cxnId="{45D05B9F-2977-40D6-BF51-884C49E47A6F}">
      <dgm:prSet/>
      <dgm:spPr/>
      <dgm:t>
        <a:bodyPr/>
        <a:lstStyle/>
        <a:p>
          <a:endParaRPr lang="en-US"/>
        </a:p>
      </dgm:t>
    </dgm:pt>
    <dgm:pt modelId="{98B789CE-2822-41C6-AD93-F50DCF868CF0}" type="sibTrans" cxnId="{45D05B9F-2977-40D6-BF51-884C49E47A6F}">
      <dgm:prSet/>
      <dgm:spPr/>
      <dgm:t>
        <a:bodyPr/>
        <a:lstStyle/>
        <a:p>
          <a:endParaRPr lang="en-US"/>
        </a:p>
      </dgm:t>
    </dgm:pt>
    <dgm:pt modelId="{993ADEE2-FEE6-4971-BA80-C8B5EDC22E49}">
      <dgm:prSet phldrT="[Text]"/>
      <dgm:spPr/>
      <dgm:t>
        <a:bodyPr/>
        <a:lstStyle/>
        <a:p>
          <a:r>
            <a:rPr lang="en-US" dirty="0"/>
            <a:t>Softmax for categories</a:t>
          </a:r>
        </a:p>
      </dgm:t>
    </dgm:pt>
    <dgm:pt modelId="{353D5057-8571-41C9-A6D4-5A6F64C46425}" type="parTrans" cxnId="{8AE67278-6E98-4729-AA80-430B354871AC}">
      <dgm:prSet/>
      <dgm:spPr/>
      <dgm:t>
        <a:bodyPr/>
        <a:lstStyle/>
        <a:p>
          <a:endParaRPr lang="en-US"/>
        </a:p>
      </dgm:t>
    </dgm:pt>
    <dgm:pt modelId="{D48895BC-1348-43A7-9771-CAEA6AA94770}" type="sibTrans" cxnId="{8AE67278-6E98-4729-AA80-430B354871AC}">
      <dgm:prSet/>
      <dgm:spPr/>
      <dgm:t>
        <a:bodyPr/>
        <a:lstStyle/>
        <a:p>
          <a:endParaRPr lang="en-US"/>
        </a:p>
      </dgm:t>
    </dgm:pt>
    <dgm:pt modelId="{332175A3-5767-40C0-89D4-BDCE82533BF0}">
      <dgm:prSet phldrT="[Text]"/>
      <dgm:spPr/>
      <dgm:t>
        <a:bodyPr/>
        <a:lstStyle/>
        <a:p>
          <a:r>
            <a:rPr lang="en-US" dirty="0"/>
            <a:t>Relu for inner activations</a:t>
          </a:r>
        </a:p>
      </dgm:t>
    </dgm:pt>
    <dgm:pt modelId="{B7B26191-74DF-442B-AE86-78AFD8DA4F25}" type="parTrans" cxnId="{40CBD15A-901E-456D-90FC-6EF82EF0E446}">
      <dgm:prSet/>
      <dgm:spPr/>
      <dgm:t>
        <a:bodyPr/>
        <a:lstStyle/>
        <a:p>
          <a:endParaRPr lang="en-US"/>
        </a:p>
      </dgm:t>
    </dgm:pt>
    <dgm:pt modelId="{1DB47ED2-F473-4381-8843-68CCE3BA7A2D}" type="sibTrans" cxnId="{40CBD15A-901E-456D-90FC-6EF82EF0E446}">
      <dgm:prSet/>
      <dgm:spPr/>
      <dgm:t>
        <a:bodyPr/>
        <a:lstStyle/>
        <a:p>
          <a:endParaRPr lang="en-US"/>
        </a:p>
      </dgm:t>
    </dgm:pt>
    <dgm:pt modelId="{A222E417-2643-435F-A37B-FED074ACB6AF}" type="pres">
      <dgm:prSet presAssocID="{CED826AB-580C-4A48-819C-A90E082FDA4A}" presName="diagram" presStyleCnt="0">
        <dgm:presLayoutVars>
          <dgm:dir/>
          <dgm:resizeHandles val="exact"/>
        </dgm:presLayoutVars>
      </dgm:prSet>
      <dgm:spPr/>
    </dgm:pt>
    <dgm:pt modelId="{A7003A97-F610-42A3-9613-B7AE9C16265D}" type="pres">
      <dgm:prSet presAssocID="{473C4DA0-0C21-40A6-83A6-54978C74B4FA}" presName="node" presStyleLbl="node1" presStyleIdx="0" presStyleCnt="4">
        <dgm:presLayoutVars>
          <dgm:bulletEnabled val="1"/>
        </dgm:presLayoutVars>
      </dgm:prSet>
      <dgm:spPr/>
    </dgm:pt>
    <dgm:pt modelId="{2A5534F9-4FCC-45EE-AF15-A2208F2EFCC6}" type="pres">
      <dgm:prSet presAssocID="{57793118-0C34-4E5A-A8E2-08D34A29B162}" presName="sibTrans" presStyleCnt="0"/>
      <dgm:spPr/>
    </dgm:pt>
    <dgm:pt modelId="{94C600B1-AA4B-4C13-8E15-B2524FE3BBCF}" type="pres">
      <dgm:prSet presAssocID="{D03DC34F-1E05-40A7-9000-0A52B93091DB}" presName="node" presStyleLbl="node1" presStyleIdx="1" presStyleCnt="4">
        <dgm:presLayoutVars>
          <dgm:bulletEnabled val="1"/>
        </dgm:presLayoutVars>
      </dgm:prSet>
      <dgm:spPr/>
    </dgm:pt>
    <dgm:pt modelId="{A5D7BB26-789B-477D-9711-E360134EF3F4}" type="pres">
      <dgm:prSet presAssocID="{98B789CE-2822-41C6-AD93-F50DCF868CF0}" presName="sibTrans" presStyleCnt="0"/>
      <dgm:spPr/>
    </dgm:pt>
    <dgm:pt modelId="{6AD33A57-252C-49A3-AB25-AD9E962508E3}" type="pres">
      <dgm:prSet presAssocID="{993ADEE2-FEE6-4971-BA80-C8B5EDC22E49}" presName="node" presStyleLbl="node1" presStyleIdx="2" presStyleCnt="4">
        <dgm:presLayoutVars>
          <dgm:bulletEnabled val="1"/>
        </dgm:presLayoutVars>
      </dgm:prSet>
      <dgm:spPr/>
    </dgm:pt>
    <dgm:pt modelId="{F653622F-26A2-4929-87CD-0CD87CCB3635}" type="pres">
      <dgm:prSet presAssocID="{D48895BC-1348-43A7-9771-CAEA6AA94770}" presName="sibTrans" presStyleCnt="0"/>
      <dgm:spPr/>
    </dgm:pt>
    <dgm:pt modelId="{F3BBD39E-AF6C-42F1-8CD9-724CC30C12BD}" type="pres">
      <dgm:prSet presAssocID="{332175A3-5767-40C0-89D4-BDCE82533BF0}" presName="node" presStyleLbl="node1" presStyleIdx="3" presStyleCnt="4">
        <dgm:presLayoutVars>
          <dgm:bulletEnabled val="1"/>
        </dgm:presLayoutVars>
      </dgm:prSet>
      <dgm:spPr/>
    </dgm:pt>
  </dgm:ptLst>
  <dgm:cxnLst>
    <dgm:cxn modelId="{9ECD8730-D7B8-4245-B5EB-C79BCB0F53EB}" type="presOf" srcId="{CED826AB-580C-4A48-819C-A90E082FDA4A}" destId="{A222E417-2643-435F-A37B-FED074ACB6AF}" srcOrd="0" destOrd="0" presId="urn:microsoft.com/office/officeart/2005/8/layout/default"/>
    <dgm:cxn modelId="{E5B55641-8952-4871-9F84-D08138416412}" srcId="{CED826AB-580C-4A48-819C-A90E082FDA4A}" destId="{473C4DA0-0C21-40A6-83A6-54978C74B4FA}" srcOrd="0" destOrd="0" parTransId="{9D637EE9-2C15-4DC5-BE53-D956386B2B16}" sibTransId="{57793118-0C34-4E5A-A8E2-08D34A29B162}"/>
    <dgm:cxn modelId="{8AE67278-6E98-4729-AA80-430B354871AC}" srcId="{CED826AB-580C-4A48-819C-A90E082FDA4A}" destId="{993ADEE2-FEE6-4971-BA80-C8B5EDC22E49}" srcOrd="2" destOrd="0" parTransId="{353D5057-8571-41C9-A6D4-5A6F64C46425}" sibTransId="{D48895BC-1348-43A7-9771-CAEA6AA94770}"/>
    <dgm:cxn modelId="{40CBD15A-901E-456D-90FC-6EF82EF0E446}" srcId="{CED826AB-580C-4A48-819C-A90E082FDA4A}" destId="{332175A3-5767-40C0-89D4-BDCE82533BF0}" srcOrd="3" destOrd="0" parTransId="{B7B26191-74DF-442B-AE86-78AFD8DA4F25}" sibTransId="{1DB47ED2-F473-4381-8843-68CCE3BA7A2D}"/>
    <dgm:cxn modelId="{45D05B9F-2977-40D6-BF51-884C49E47A6F}" srcId="{CED826AB-580C-4A48-819C-A90E082FDA4A}" destId="{D03DC34F-1E05-40A7-9000-0A52B93091DB}" srcOrd="1" destOrd="0" parTransId="{59291FFB-C031-4175-951A-1083644690F0}" sibTransId="{98B789CE-2822-41C6-AD93-F50DCF868CF0}"/>
    <dgm:cxn modelId="{5866F9AA-93FE-4476-A8E1-BC2AB6CC4FC1}" type="presOf" srcId="{D03DC34F-1E05-40A7-9000-0A52B93091DB}" destId="{94C600B1-AA4B-4C13-8E15-B2524FE3BBCF}" srcOrd="0" destOrd="0" presId="urn:microsoft.com/office/officeart/2005/8/layout/default"/>
    <dgm:cxn modelId="{D6B773B4-B99A-41E3-B9C5-D54EA49CC3FF}" type="presOf" srcId="{332175A3-5767-40C0-89D4-BDCE82533BF0}" destId="{F3BBD39E-AF6C-42F1-8CD9-724CC30C12BD}" srcOrd="0" destOrd="0" presId="urn:microsoft.com/office/officeart/2005/8/layout/default"/>
    <dgm:cxn modelId="{36976BE9-0941-41EC-A4F7-36C3D724AACD}" type="presOf" srcId="{473C4DA0-0C21-40A6-83A6-54978C74B4FA}" destId="{A7003A97-F610-42A3-9613-B7AE9C16265D}" srcOrd="0" destOrd="0" presId="urn:microsoft.com/office/officeart/2005/8/layout/default"/>
    <dgm:cxn modelId="{D7F0B9EC-B717-4536-BF40-CEFCEEAE901D}" type="presOf" srcId="{993ADEE2-FEE6-4971-BA80-C8B5EDC22E49}" destId="{6AD33A57-252C-49A3-AB25-AD9E962508E3}" srcOrd="0" destOrd="0" presId="urn:microsoft.com/office/officeart/2005/8/layout/default"/>
    <dgm:cxn modelId="{F3CFE76F-69D3-4984-88F2-F548C52A492D}" type="presParOf" srcId="{A222E417-2643-435F-A37B-FED074ACB6AF}" destId="{A7003A97-F610-42A3-9613-B7AE9C16265D}" srcOrd="0" destOrd="0" presId="urn:microsoft.com/office/officeart/2005/8/layout/default"/>
    <dgm:cxn modelId="{C6DADB1B-E393-4304-B105-77DC0471412C}" type="presParOf" srcId="{A222E417-2643-435F-A37B-FED074ACB6AF}" destId="{2A5534F9-4FCC-45EE-AF15-A2208F2EFCC6}" srcOrd="1" destOrd="0" presId="urn:microsoft.com/office/officeart/2005/8/layout/default"/>
    <dgm:cxn modelId="{B941C139-73A2-4407-BF55-B2D8C4510E5B}" type="presParOf" srcId="{A222E417-2643-435F-A37B-FED074ACB6AF}" destId="{94C600B1-AA4B-4C13-8E15-B2524FE3BBCF}" srcOrd="2" destOrd="0" presId="urn:microsoft.com/office/officeart/2005/8/layout/default"/>
    <dgm:cxn modelId="{F85778D2-467F-4CF3-9A7E-744EF92C768E}" type="presParOf" srcId="{A222E417-2643-435F-A37B-FED074ACB6AF}" destId="{A5D7BB26-789B-477D-9711-E360134EF3F4}" srcOrd="3" destOrd="0" presId="urn:microsoft.com/office/officeart/2005/8/layout/default"/>
    <dgm:cxn modelId="{06EC9E1E-2FA5-4E29-A60C-E279A4BA22D2}" type="presParOf" srcId="{A222E417-2643-435F-A37B-FED074ACB6AF}" destId="{6AD33A57-252C-49A3-AB25-AD9E962508E3}" srcOrd="4" destOrd="0" presId="urn:microsoft.com/office/officeart/2005/8/layout/default"/>
    <dgm:cxn modelId="{3358E5E6-A0C4-4E9C-9374-A7399DE058D0}" type="presParOf" srcId="{A222E417-2643-435F-A37B-FED074ACB6AF}" destId="{F653622F-26A2-4929-87CD-0CD87CCB3635}" srcOrd="5" destOrd="0" presId="urn:microsoft.com/office/officeart/2005/8/layout/default"/>
    <dgm:cxn modelId="{C3A83F6B-5FE8-4250-B78D-1E5B5E8B5E56}" type="presParOf" srcId="{A222E417-2643-435F-A37B-FED074ACB6AF}" destId="{F3BBD39E-AF6C-42F1-8CD9-724CC30C12BD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BE2ED13-66D3-44EC-9437-ACEFB754F534}" type="doc">
      <dgm:prSet loTypeId="urn:microsoft.com/office/officeart/2005/8/layout/vProcess5" loCatId="process" qsTypeId="urn:microsoft.com/office/officeart/2005/8/quickstyle/simple2" qsCatId="simple" csTypeId="urn:microsoft.com/office/officeart/2005/8/colors/colorful1" csCatId="colorful" phldr="1"/>
      <dgm:spPr/>
    </dgm:pt>
    <dgm:pt modelId="{DE61529A-B907-4F89-959F-5A173BD45DC7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3200" b="0" i="0"/>
            <a:t>More data</a:t>
          </a:r>
          <a:endParaRPr lang="en-US" sz="3200"/>
        </a:p>
      </dgm:t>
    </dgm:pt>
    <dgm:pt modelId="{6FDFD483-154F-4DDC-970B-C45DADC5DEF6}" type="parTrans" cxnId="{E2776959-0ABE-459D-9DA9-7CEC2A8F41D9}">
      <dgm:prSet/>
      <dgm:spPr/>
      <dgm:t>
        <a:bodyPr/>
        <a:lstStyle/>
        <a:p>
          <a:endParaRPr lang="en-US" sz="4000"/>
        </a:p>
      </dgm:t>
    </dgm:pt>
    <dgm:pt modelId="{862886AC-72B1-4C67-BA44-DFF0053B7037}" type="sibTrans" cxnId="{E2776959-0ABE-459D-9DA9-7CEC2A8F41D9}">
      <dgm:prSet custT="1"/>
      <dgm:spPr/>
      <dgm:t>
        <a:bodyPr/>
        <a:lstStyle/>
        <a:p>
          <a:endParaRPr lang="en-US" sz="3600"/>
        </a:p>
      </dgm:t>
    </dgm:pt>
    <dgm:pt modelId="{D523D5A1-D28A-4221-AEEE-55B9D3D1395A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3200" b="0" i="0"/>
            <a:t>Data augmentation</a:t>
          </a:r>
        </a:p>
      </dgm:t>
    </dgm:pt>
    <dgm:pt modelId="{E3F1CF7A-7284-4FE7-9E7D-4B227078A5FC}" type="parTrans" cxnId="{4D147253-A3C6-4F6A-B598-D2C5569700E2}">
      <dgm:prSet/>
      <dgm:spPr/>
      <dgm:t>
        <a:bodyPr/>
        <a:lstStyle/>
        <a:p>
          <a:endParaRPr lang="en-US" sz="4000"/>
        </a:p>
      </dgm:t>
    </dgm:pt>
    <dgm:pt modelId="{E7F35C6B-1367-4B98-87D0-2AF0D3A0EE22}" type="sibTrans" cxnId="{4D147253-A3C6-4F6A-B598-D2C5569700E2}">
      <dgm:prSet custT="1"/>
      <dgm:spPr/>
      <dgm:t>
        <a:bodyPr/>
        <a:lstStyle/>
        <a:p>
          <a:endParaRPr lang="en-US" sz="3600"/>
        </a:p>
      </dgm:t>
    </dgm:pt>
    <dgm:pt modelId="{9DA024FD-044C-4A81-8089-69092B9B71E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3200" b="0" i="0"/>
            <a:t>Generalizable architectures</a:t>
          </a:r>
        </a:p>
      </dgm:t>
    </dgm:pt>
    <dgm:pt modelId="{F118DFD4-F9EC-4799-A6DE-482A77299539}" type="parTrans" cxnId="{26C293ED-E365-48C7-887F-8FC4274B61B7}">
      <dgm:prSet/>
      <dgm:spPr/>
      <dgm:t>
        <a:bodyPr/>
        <a:lstStyle/>
        <a:p>
          <a:endParaRPr lang="en-US" sz="4000"/>
        </a:p>
      </dgm:t>
    </dgm:pt>
    <dgm:pt modelId="{3EE37CCD-DFEF-48AB-B9C6-EAD954963E2B}" type="sibTrans" cxnId="{26C293ED-E365-48C7-887F-8FC4274B61B7}">
      <dgm:prSet custT="1"/>
      <dgm:spPr/>
      <dgm:t>
        <a:bodyPr/>
        <a:lstStyle/>
        <a:p>
          <a:endParaRPr lang="en-US" sz="3600"/>
        </a:p>
      </dgm:t>
    </dgm:pt>
    <dgm:pt modelId="{B38DC618-91EB-4F50-A896-2280745146C6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3200" b="0" i="0"/>
            <a:t>Reduce architecture complexity</a:t>
          </a:r>
        </a:p>
      </dgm:t>
    </dgm:pt>
    <dgm:pt modelId="{A85CD5C6-4E91-4BBA-8FFB-48DDA74A6A0A}" type="parTrans" cxnId="{7D188B22-FD12-428F-B0E2-D681EAD06DA3}">
      <dgm:prSet/>
      <dgm:spPr/>
      <dgm:t>
        <a:bodyPr/>
        <a:lstStyle/>
        <a:p>
          <a:endParaRPr lang="en-US" sz="4000"/>
        </a:p>
      </dgm:t>
    </dgm:pt>
    <dgm:pt modelId="{F3FB5C7D-68B7-42B3-9184-EAFCBD0F93E1}" type="sibTrans" cxnId="{7D188B22-FD12-428F-B0E2-D681EAD06DA3}">
      <dgm:prSet/>
      <dgm:spPr/>
      <dgm:t>
        <a:bodyPr/>
        <a:lstStyle/>
        <a:p>
          <a:endParaRPr lang="en-US" sz="2400"/>
        </a:p>
      </dgm:t>
    </dgm:pt>
    <dgm:pt modelId="{E47114D4-E67C-4DEA-8360-C3A5F617D3C4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3200" b="0" i="0"/>
            <a:t>Regularization</a:t>
          </a:r>
        </a:p>
      </dgm:t>
    </dgm:pt>
    <dgm:pt modelId="{931A9DE3-651C-4663-B1A9-4EB18626DCC8}" type="parTrans" cxnId="{FF6E45F9-136E-4A02-B951-745464442C28}">
      <dgm:prSet/>
      <dgm:spPr/>
      <dgm:t>
        <a:bodyPr/>
        <a:lstStyle/>
        <a:p>
          <a:endParaRPr lang="en-US" sz="3200"/>
        </a:p>
      </dgm:t>
    </dgm:pt>
    <dgm:pt modelId="{B4936722-CB08-422C-B08A-CBAAA1FA9F9A}" type="sibTrans" cxnId="{FF6E45F9-136E-4A02-B951-745464442C28}">
      <dgm:prSet custT="1"/>
      <dgm:spPr/>
      <dgm:t>
        <a:bodyPr/>
        <a:lstStyle/>
        <a:p>
          <a:endParaRPr lang="en-US" sz="3600"/>
        </a:p>
      </dgm:t>
    </dgm:pt>
    <dgm:pt modelId="{8BB68BCC-BD1F-47E8-B480-9C0AA14E1E88}" type="pres">
      <dgm:prSet presAssocID="{8BE2ED13-66D3-44EC-9437-ACEFB754F534}" presName="outerComposite" presStyleCnt="0">
        <dgm:presLayoutVars>
          <dgm:chMax val="5"/>
          <dgm:dir/>
          <dgm:resizeHandles val="exact"/>
        </dgm:presLayoutVars>
      </dgm:prSet>
      <dgm:spPr/>
    </dgm:pt>
    <dgm:pt modelId="{824793EA-0676-4606-B2EE-34DD4F91DA2B}" type="pres">
      <dgm:prSet presAssocID="{8BE2ED13-66D3-44EC-9437-ACEFB754F534}" presName="dummyMaxCanvas" presStyleCnt="0">
        <dgm:presLayoutVars/>
      </dgm:prSet>
      <dgm:spPr/>
    </dgm:pt>
    <dgm:pt modelId="{40B217E7-7E10-47A4-8288-601538C10421}" type="pres">
      <dgm:prSet presAssocID="{8BE2ED13-66D3-44EC-9437-ACEFB754F534}" presName="FiveNodes_1" presStyleLbl="node1" presStyleIdx="0" presStyleCnt="5">
        <dgm:presLayoutVars>
          <dgm:bulletEnabled val="1"/>
        </dgm:presLayoutVars>
      </dgm:prSet>
      <dgm:spPr/>
    </dgm:pt>
    <dgm:pt modelId="{CF70FACF-810D-445C-971D-784B37DD1304}" type="pres">
      <dgm:prSet presAssocID="{8BE2ED13-66D3-44EC-9437-ACEFB754F534}" presName="FiveNodes_2" presStyleLbl="node1" presStyleIdx="1" presStyleCnt="5">
        <dgm:presLayoutVars>
          <dgm:bulletEnabled val="1"/>
        </dgm:presLayoutVars>
      </dgm:prSet>
      <dgm:spPr/>
    </dgm:pt>
    <dgm:pt modelId="{413A6E21-7B04-4584-855D-848063F8096C}" type="pres">
      <dgm:prSet presAssocID="{8BE2ED13-66D3-44EC-9437-ACEFB754F534}" presName="FiveNodes_3" presStyleLbl="node1" presStyleIdx="2" presStyleCnt="5">
        <dgm:presLayoutVars>
          <dgm:bulletEnabled val="1"/>
        </dgm:presLayoutVars>
      </dgm:prSet>
      <dgm:spPr/>
    </dgm:pt>
    <dgm:pt modelId="{E26D363C-ABC8-46A7-A63E-123E4F6CAB2F}" type="pres">
      <dgm:prSet presAssocID="{8BE2ED13-66D3-44EC-9437-ACEFB754F534}" presName="FiveNodes_4" presStyleLbl="node1" presStyleIdx="3" presStyleCnt="5">
        <dgm:presLayoutVars>
          <dgm:bulletEnabled val="1"/>
        </dgm:presLayoutVars>
      </dgm:prSet>
      <dgm:spPr/>
    </dgm:pt>
    <dgm:pt modelId="{B99D918C-FD2C-4AD7-B02E-09CD49437D4B}" type="pres">
      <dgm:prSet presAssocID="{8BE2ED13-66D3-44EC-9437-ACEFB754F534}" presName="FiveNodes_5" presStyleLbl="node1" presStyleIdx="4" presStyleCnt="5">
        <dgm:presLayoutVars>
          <dgm:bulletEnabled val="1"/>
        </dgm:presLayoutVars>
      </dgm:prSet>
      <dgm:spPr/>
    </dgm:pt>
    <dgm:pt modelId="{6F06DD3A-3D89-4D79-A630-D4E752288EA9}" type="pres">
      <dgm:prSet presAssocID="{8BE2ED13-66D3-44EC-9437-ACEFB754F534}" presName="FiveConn_1-2" presStyleLbl="fgAccFollowNode1" presStyleIdx="0" presStyleCnt="4">
        <dgm:presLayoutVars>
          <dgm:bulletEnabled val="1"/>
        </dgm:presLayoutVars>
      </dgm:prSet>
      <dgm:spPr/>
    </dgm:pt>
    <dgm:pt modelId="{B59A1FE1-1CF7-4B7B-970A-16671640189A}" type="pres">
      <dgm:prSet presAssocID="{8BE2ED13-66D3-44EC-9437-ACEFB754F534}" presName="FiveConn_2-3" presStyleLbl="fgAccFollowNode1" presStyleIdx="1" presStyleCnt="4">
        <dgm:presLayoutVars>
          <dgm:bulletEnabled val="1"/>
        </dgm:presLayoutVars>
      </dgm:prSet>
      <dgm:spPr/>
    </dgm:pt>
    <dgm:pt modelId="{3E4E7F7F-7102-4877-B424-36D99432F441}" type="pres">
      <dgm:prSet presAssocID="{8BE2ED13-66D3-44EC-9437-ACEFB754F534}" presName="FiveConn_3-4" presStyleLbl="fgAccFollowNode1" presStyleIdx="2" presStyleCnt="4">
        <dgm:presLayoutVars>
          <dgm:bulletEnabled val="1"/>
        </dgm:presLayoutVars>
      </dgm:prSet>
      <dgm:spPr/>
    </dgm:pt>
    <dgm:pt modelId="{879EF9A7-3D4D-43BB-ABA6-819F9E1A8AAF}" type="pres">
      <dgm:prSet presAssocID="{8BE2ED13-66D3-44EC-9437-ACEFB754F534}" presName="FiveConn_4-5" presStyleLbl="fgAccFollowNode1" presStyleIdx="3" presStyleCnt="4">
        <dgm:presLayoutVars>
          <dgm:bulletEnabled val="1"/>
        </dgm:presLayoutVars>
      </dgm:prSet>
      <dgm:spPr/>
    </dgm:pt>
    <dgm:pt modelId="{91627054-C7C0-4109-B0D8-0896A1FD5D73}" type="pres">
      <dgm:prSet presAssocID="{8BE2ED13-66D3-44EC-9437-ACEFB754F534}" presName="FiveNodes_1_text" presStyleLbl="node1" presStyleIdx="4" presStyleCnt="5">
        <dgm:presLayoutVars>
          <dgm:bulletEnabled val="1"/>
        </dgm:presLayoutVars>
      </dgm:prSet>
      <dgm:spPr/>
    </dgm:pt>
    <dgm:pt modelId="{352BEFB1-4414-4315-B616-75599ABF4288}" type="pres">
      <dgm:prSet presAssocID="{8BE2ED13-66D3-44EC-9437-ACEFB754F534}" presName="FiveNodes_2_text" presStyleLbl="node1" presStyleIdx="4" presStyleCnt="5">
        <dgm:presLayoutVars>
          <dgm:bulletEnabled val="1"/>
        </dgm:presLayoutVars>
      </dgm:prSet>
      <dgm:spPr/>
    </dgm:pt>
    <dgm:pt modelId="{220943DC-158E-41AE-BA16-D4466B48F001}" type="pres">
      <dgm:prSet presAssocID="{8BE2ED13-66D3-44EC-9437-ACEFB754F534}" presName="FiveNodes_3_text" presStyleLbl="node1" presStyleIdx="4" presStyleCnt="5">
        <dgm:presLayoutVars>
          <dgm:bulletEnabled val="1"/>
        </dgm:presLayoutVars>
      </dgm:prSet>
      <dgm:spPr/>
    </dgm:pt>
    <dgm:pt modelId="{D4842DED-F6EF-4AA4-9FC8-DC1E34E3E6F5}" type="pres">
      <dgm:prSet presAssocID="{8BE2ED13-66D3-44EC-9437-ACEFB754F534}" presName="FiveNodes_4_text" presStyleLbl="node1" presStyleIdx="4" presStyleCnt="5">
        <dgm:presLayoutVars>
          <dgm:bulletEnabled val="1"/>
        </dgm:presLayoutVars>
      </dgm:prSet>
      <dgm:spPr/>
    </dgm:pt>
    <dgm:pt modelId="{85E16508-5F6E-4235-961F-AF04E2825366}" type="pres">
      <dgm:prSet presAssocID="{8BE2ED13-66D3-44EC-9437-ACEFB754F534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BA0DA707-00C6-4622-ABCA-3D439DC01793}" type="presOf" srcId="{B38DC618-91EB-4F50-A896-2280745146C6}" destId="{B99D918C-FD2C-4AD7-B02E-09CD49437D4B}" srcOrd="0" destOrd="0" presId="urn:microsoft.com/office/officeart/2005/8/layout/vProcess5"/>
    <dgm:cxn modelId="{9380FE08-2D96-4369-825F-D72B0AA0F644}" type="presOf" srcId="{862886AC-72B1-4C67-BA44-DFF0053B7037}" destId="{6F06DD3A-3D89-4D79-A630-D4E752288EA9}" srcOrd="0" destOrd="0" presId="urn:microsoft.com/office/officeart/2005/8/layout/vProcess5"/>
    <dgm:cxn modelId="{A9DCAA19-D512-4CAF-AB42-BA195BC7CC66}" type="presOf" srcId="{E7F35C6B-1367-4B98-87D0-2AF0D3A0EE22}" destId="{B59A1FE1-1CF7-4B7B-970A-16671640189A}" srcOrd="0" destOrd="0" presId="urn:microsoft.com/office/officeart/2005/8/layout/vProcess5"/>
    <dgm:cxn modelId="{CC189A1D-F42D-4831-8AE0-A819E95EF2D9}" type="presOf" srcId="{8BE2ED13-66D3-44EC-9437-ACEFB754F534}" destId="{8BB68BCC-BD1F-47E8-B480-9C0AA14E1E88}" srcOrd="0" destOrd="0" presId="urn:microsoft.com/office/officeart/2005/8/layout/vProcess5"/>
    <dgm:cxn modelId="{7D188B22-FD12-428F-B0E2-D681EAD06DA3}" srcId="{8BE2ED13-66D3-44EC-9437-ACEFB754F534}" destId="{B38DC618-91EB-4F50-A896-2280745146C6}" srcOrd="4" destOrd="0" parTransId="{A85CD5C6-4E91-4BBA-8FFB-48DDA74A6A0A}" sibTransId="{F3FB5C7D-68B7-42B3-9184-EAFCBD0F93E1}"/>
    <dgm:cxn modelId="{3193A222-8B57-4756-B13A-AF10AC24DEFD}" type="presOf" srcId="{D523D5A1-D28A-4221-AEEE-55B9D3D1395A}" destId="{352BEFB1-4414-4315-B616-75599ABF4288}" srcOrd="1" destOrd="0" presId="urn:microsoft.com/office/officeart/2005/8/layout/vProcess5"/>
    <dgm:cxn modelId="{4EE06260-086E-4153-9383-3269E61C7C8C}" type="presOf" srcId="{E47114D4-E67C-4DEA-8360-C3A5F617D3C4}" destId="{D4842DED-F6EF-4AA4-9FC8-DC1E34E3E6F5}" srcOrd="1" destOrd="0" presId="urn:microsoft.com/office/officeart/2005/8/layout/vProcess5"/>
    <dgm:cxn modelId="{4D147253-A3C6-4F6A-B598-D2C5569700E2}" srcId="{8BE2ED13-66D3-44EC-9437-ACEFB754F534}" destId="{D523D5A1-D28A-4221-AEEE-55B9D3D1395A}" srcOrd="1" destOrd="0" parTransId="{E3F1CF7A-7284-4FE7-9E7D-4B227078A5FC}" sibTransId="{E7F35C6B-1367-4B98-87D0-2AF0D3A0EE22}"/>
    <dgm:cxn modelId="{1C2C9B74-BADE-4A07-B325-6F825EC3BF95}" type="presOf" srcId="{E47114D4-E67C-4DEA-8360-C3A5F617D3C4}" destId="{E26D363C-ABC8-46A7-A63E-123E4F6CAB2F}" srcOrd="0" destOrd="0" presId="urn:microsoft.com/office/officeart/2005/8/layout/vProcess5"/>
    <dgm:cxn modelId="{45ECEA56-FD63-464C-A3D9-D71E9C558ABD}" type="presOf" srcId="{D523D5A1-D28A-4221-AEEE-55B9D3D1395A}" destId="{CF70FACF-810D-445C-971D-784B37DD1304}" srcOrd="0" destOrd="0" presId="urn:microsoft.com/office/officeart/2005/8/layout/vProcess5"/>
    <dgm:cxn modelId="{E2776959-0ABE-459D-9DA9-7CEC2A8F41D9}" srcId="{8BE2ED13-66D3-44EC-9437-ACEFB754F534}" destId="{DE61529A-B907-4F89-959F-5A173BD45DC7}" srcOrd="0" destOrd="0" parTransId="{6FDFD483-154F-4DDC-970B-C45DADC5DEF6}" sibTransId="{862886AC-72B1-4C67-BA44-DFF0053B7037}"/>
    <dgm:cxn modelId="{5958F28B-9BCD-4CBB-AFFF-FB6961ECFED4}" type="presOf" srcId="{3EE37CCD-DFEF-48AB-B9C6-EAD954963E2B}" destId="{3E4E7F7F-7102-4877-B424-36D99432F441}" srcOrd="0" destOrd="0" presId="urn:microsoft.com/office/officeart/2005/8/layout/vProcess5"/>
    <dgm:cxn modelId="{A074759D-96DB-4F8F-AEBE-D7B0B818473C}" type="presOf" srcId="{B4936722-CB08-422C-B08A-CBAAA1FA9F9A}" destId="{879EF9A7-3D4D-43BB-ABA6-819F9E1A8AAF}" srcOrd="0" destOrd="0" presId="urn:microsoft.com/office/officeart/2005/8/layout/vProcess5"/>
    <dgm:cxn modelId="{F2542DA1-11EF-4FB5-816E-88249513090F}" type="presOf" srcId="{B38DC618-91EB-4F50-A896-2280745146C6}" destId="{85E16508-5F6E-4235-961F-AF04E2825366}" srcOrd="1" destOrd="0" presId="urn:microsoft.com/office/officeart/2005/8/layout/vProcess5"/>
    <dgm:cxn modelId="{D29214A7-9896-4B7F-B241-C02B02EC9B73}" type="presOf" srcId="{9DA024FD-044C-4A81-8089-69092B9B71E7}" destId="{220943DC-158E-41AE-BA16-D4466B48F001}" srcOrd="1" destOrd="0" presId="urn:microsoft.com/office/officeart/2005/8/layout/vProcess5"/>
    <dgm:cxn modelId="{A3AE5ECB-3A87-4529-9B2C-E74068CE34BE}" type="presOf" srcId="{DE61529A-B907-4F89-959F-5A173BD45DC7}" destId="{91627054-C7C0-4109-B0D8-0896A1FD5D73}" srcOrd="1" destOrd="0" presId="urn:microsoft.com/office/officeart/2005/8/layout/vProcess5"/>
    <dgm:cxn modelId="{E53872D1-9B75-43E1-B4D9-33A3AA62C513}" type="presOf" srcId="{DE61529A-B907-4F89-959F-5A173BD45DC7}" destId="{40B217E7-7E10-47A4-8288-601538C10421}" srcOrd="0" destOrd="0" presId="urn:microsoft.com/office/officeart/2005/8/layout/vProcess5"/>
    <dgm:cxn modelId="{501283E8-14CA-4A79-ACD5-F14A93B00E60}" type="presOf" srcId="{9DA024FD-044C-4A81-8089-69092B9B71E7}" destId="{413A6E21-7B04-4584-855D-848063F8096C}" srcOrd="0" destOrd="0" presId="urn:microsoft.com/office/officeart/2005/8/layout/vProcess5"/>
    <dgm:cxn modelId="{26C293ED-E365-48C7-887F-8FC4274B61B7}" srcId="{8BE2ED13-66D3-44EC-9437-ACEFB754F534}" destId="{9DA024FD-044C-4A81-8089-69092B9B71E7}" srcOrd="2" destOrd="0" parTransId="{F118DFD4-F9EC-4799-A6DE-482A77299539}" sibTransId="{3EE37CCD-DFEF-48AB-B9C6-EAD954963E2B}"/>
    <dgm:cxn modelId="{FF6E45F9-136E-4A02-B951-745464442C28}" srcId="{8BE2ED13-66D3-44EC-9437-ACEFB754F534}" destId="{E47114D4-E67C-4DEA-8360-C3A5F617D3C4}" srcOrd="3" destOrd="0" parTransId="{931A9DE3-651C-4663-B1A9-4EB18626DCC8}" sibTransId="{B4936722-CB08-422C-B08A-CBAAA1FA9F9A}"/>
    <dgm:cxn modelId="{E4E937AA-0E88-4EC9-8AFC-E242DC8644D3}" type="presParOf" srcId="{8BB68BCC-BD1F-47E8-B480-9C0AA14E1E88}" destId="{824793EA-0676-4606-B2EE-34DD4F91DA2B}" srcOrd="0" destOrd="0" presId="urn:microsoft.com/office/officeart/2005/8/layout/vProcess5"/>
    <dgm:cxn modelId="{C1D2A176-5F2F-430A-AA86-DC4203A47564}" type="presParOf" srcId="{8BB68BCC-BD1F-47E8-B480-9C0AA14E1E88}" destId="{40B217E7-7E10-47A4-8288-601538C10421}" srcOrd="1" destOrd="0" presId="urn:microsoft.com/office/officeart/2005/8/layout/vProcess5"/>
    <dgm:cxn modelId="{D7902A52-0C66-428E-A908-FE30CA9B893B}" type="presParOf" srcId="{8BB68BCC-BD1F-47E8-B480-9C0AA14E1E88}" destId="{CF70FACF-810D-445C-971D-784B37DD1304}" srcOrd="2" destOrd="0" presId="urn:microsoft.com/office/officeart/2005/8/layout/vProcess5"/>
    <dgm:cxn modelId="{49664756-2D89-49CC-9B1F-B94C437BDCA6}" type="presParOf" srcId="{8BB68BCC-BD1F-47E8-B480-9C0AA14E1E88}" destId="{413A6E21-7B04-4584-855D-848063F8096C}" srcOrd="3" destOrd="0" presId="urn:microsoft.com/office/officeart/2005/8/layout/vProcess5"/>
    <dgm:cxn modelId="{5CBF3F0D-3ADD-4C54-B61B-7F28C1863704}" type="presParOf" srcId="{8BB68BCC-BD1F-47E8-B480-9C0AA14E1E88}" destId="{E26D363C-ABC8-46A7-A63E-123E4F6CAB2F}" srcOrd="4" destOrd="0" presId="urn:microsoft.com/office/officeart/2005/8/layout/vProcess5"/>
    <dgm:cxn modelId="{F6C7165E-5672-4635-AF45-3EB98C5437B1}" type="presParOf" srcId="{8BB68BCC-BD1F-47E8-B480-9C0AA14E1E88}" destId="{B99D918C-FD2C-4AD7-B02E-09CD49437D4B}" srcOrd="5" destOrd="0" presId="urn:microsoft.com/office/officeart/2005/8/layout/vProcess5"/>
    <dgm:cxn modelId="{3C868C7F-F79D-4C9A-AB5E-7852D45A77FC}" type="presParOf" srcId="{8BB68BCC-BD1F-47E8-B480-9C0AA14E1E88}" destId="{6F06DD3A-3D89-4D79-A630-D4E752288EA9}" srcOrd="6" destOrd="0" presId="urn:microsoft.com/office/officeart/2005/8/layout/vProcess5"/>
    <dgm:cxn modelId="{8CA2F590-F177-4A96-842D-EDB8139916AF}" type="presParOf" srcId="{8BB68BCC-BD1F-47E8-B480-9C0AA14E1E88}" destId="{B59A1FE1-1CF7-4B7B-970A-16671640189A}" srcOrd="7" destOrd="0" presId="urn:microsoft.com/office/officeart/2005/8/layout/vProcess5"/>
    <dgm:cxn modelId="{2739F8A2-F5EF-49F7-AD90-0C3D539FFBD1}" type="presParOf" srcId="{8BB68BCC-BD1F-47E8-B480-9C0AA14E1E88}" destId="{3E4E7F7F-7102-4877-B424-36D99432F441}" srcOrd="8" destOrd="0" presId="urn:microsoft.com/office/officeart/2005/8/layout/vProcess5"/>
    <dgm:cxn modelId="{FC67E803-4C0D-4883-9582-992D0C79CE83}" type="presParOf" srcId="{8BB68BCC-BD1F-47E8-B480-9C0AA14E1E88}" destId="{879EF9A7-3D4D-43BB-ABA6-819F9E1A8AAF}" srcOrd="9" destOrd="0" presId="urn:microsoft.com/office/officeart/2005/8/layout/vProcess5"/>
    <dgm:cxn modelId="{0F849DFF-19AF-426D-B7F5-659066ADD0B6}" type="presParOf" srcId="{8BB68BCC-BD1F-47E8-B480-9C0AA14E1E88}" destId="{91627054-C7C0-4109-B0D8-0896A1FD5D73}" srcOrd="10" destOrd="0" presId="urn:microsoft.com/office/officeart/2005/8/layout/vProcess5"/>
    <dgm:cxn modelId="{9B01AFEC-B877-45B7-BE50-972EE5FF96EB}" type="presParOf" srcId="{8BB68BCC-BD1F-47E8-B480-9C0AA14E1E88}" destId="{352BEFB1-4414-4315-B616-75599ABF4288}" srcOrd="11" destOrd="0" presId="urn:microsoft.com/office/officeart/2005/8/layout/vProcess5"/>
    <dgm:cxn modelId="{A5CF6999-3FB7-4DB1-85E0-3C670D61B1B1}" type="presParOf" srcId="{8BB68BCC-BD1F-47E8-B480-9C0AA14E1E88}" destId="{220943DC-158E-41AE-BA16-D4466B48F001}" srcOrd="12" destOrd="0" presId="urn:microsoft.com/office/officeart/2005/8/layout/vProcess5"/>
    <dgm:cxn modelId="{D165F0BC-AFC4-4580-A24B-627A7D428FF8}" type="presParOf" srcId="{8BB68BCC-BD1F-47E8-B480-9C0AA14E1E88}" destId="{D4842DED-F6EF-4AA4-9FC8-DC1E34E3E6F5}" srcOrd="13" destOrd="0" presId="urn:microsoft.com/office/officeart/2005/8/layout/vProcess5"/>
    <dgm:cxn modelId="{A4DA316C-D83C-4462-8BE3-033A2F4B29BF}" type="presParOf" srcId="{8BB68BCC-BD1F-47E8-B480-9C0AA14E1E88}" destId="{85E16508-5F6E-4235-961F-AF04E2825366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B3DCB91-857C-4C98-A27F-831D1881025E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807838C-4357-46A0-96FA-48C34AE7B63E}">
      <dgm:prSet phldrT="[Text]" custT="1"/>
      <dgm:spPr/>
      <dgm:t>
        <a:bodyPr/>
        <a:lstStyle/>
        <a:p>
          <a:r>
            <a:rPr lang="en-US" sz="2400" dirty="0"/>
            <a:t>GPU</a:t>
          </a:r>
        </a:p>
      </dgm:t>
    </dgm:pt>
    <dgm:pt modelId="{7CF56103-62E5-4E86-AD0A-8809EEA0ED42}" type="parTrans" cxnId="{7805DF92-2AF2-4BB5-9A86-61E2FE71E53B}">
      <dgm:prSet/>
      <dgm:spPr/>
      <dgm:t>
        <a:bodyPr/>
        <a:lstStyle/>
        <a:p>
          <a:endParaRPr lang="en-US" sz="2000"/>
        </a:p>
      </dgm:t>
    </dgm:pt>
    <dgm:pt modelId="{ADC061FA-3467-42F3-8274-097B31D73FCF}" type="sibTrans" cxnId="{7805DF92-2AF2-4BB5-9A86-61E2FE71E53B}">
      <dgm:prSet/>
      <dgm:spPr/>
      <dgm:t>
        <a:bodyPr/>
        <a:lstStyle/>
        <a:p>
          <a:endParaRPr lang="en-US" sz="2000"/>
        </a:p>
      </dgm:t>
    </dgm:pt>
    <dgm:pt modelId="{3DEB3236-5CFD-42CF-98D2-6D7F48E0F0EC}">
      <dgm:prSet phldrT="[Text]" custT="1"/>
      <dgm:spPr/>
      <dgm:t>
        <a:bodyPr/>
        <a:lstStyle/>
        <a:p>
          <a:r>
            <a:rPr lang="en-US" sz="2400" dirty="0"/>
            <a:t>Plenty of RAM and good single precision</a:t>
          </a:r>
        </a:p>
      </dgm:t>
    </dgm:pt>
    <dgm:pt modelId="{E61A8211-8059-46DF-AB0B-A47734059010}" type="parTrans" cxnId="{9384FE70-D942-4217-AACF-13FC9F2D5BDB}">
      <dgm:prSet/>
      <dgm:spPr/>
      <dgm:t>
        <a:bodyPr/>
        <a:lstStyle/>
        <a:p>
          <a:endParaRPr lang="en-US" sz="2000"/>
        </a:p>
      </dgm:t>
    </dgm:pt>
    <dgm:pt modelId="{27DC1CBA-9561-4906-AA5D-8BEE7B74DECD}" type="sibTrans" cxnId="{9384FE70-D942-4217-AACF-13FC9F2D5BDB}">
      <dgm:prSet/>
      <dgm:spPr/>
      <dgm:t>
        <a:bodyPr/>
        <a:lstStyle/>
        <a:p>
          <a:endParaRPr lang="en-US" sz="2000"/>
        </a:p>
      </dgm:t>
    </dgm:pt>
    <dgm:pt modelId="{0B742879-50C1-441B-BB41-4AB149FA4997}">
      <dgm:prSet phldrT="[Text]" custT="1"/>
      <dgm:spPr/>
      <dgm:t>
        <a:bodyPr/>
        <a:lstStyle/>
        <a:p>
          <a:r>
            <a:rPr lang="en-US" sz="1600" dirty="0"/>
            <a:t>GTX 1080ti is the price performance sweet spot today</a:t>
          </a:r>
        </a:p>
      </dgm:t>
    </dgm:pt>
    <dgm:pt modelId="{06DCBF48-EE69-4C22-B8BD-46E19528E179}" type="parTrans" cxnId="{E205D9F2-16C8-40A2-9F93-1162A9E29A6C}">
      <dgm:prSet/>
      <dgm:spPr/>
      <dgm:t>
        <a:bodyPr/>
        <a:lstStyle/>
        <a:p>
          <a:endParaRPr lang="en-US" sz="2000"/>
        </a:p>
      </dgm:t>
    </dgm:pt>
    <dgm:pt modelId="{4FCEB35F-5C7D-47F4-9635-18872355DE3D}" type="sibTrans" cxnId="{E205D9F2-16C8-40A2-9F93-1162A9E29A6C}">
      <dgm:prSet/>
      <dgm:spPr/>
      <dgm:t>
        <a:bodyPr/>
        <a:lstStyle/>
        <a:p>
          <a:endParaRPr lang="en-US" sz="2000"/>
        </a:p>
      </dgm:t>
    </dgm:pt>
    <dgm:pt modelId="{E52EE629-A839-42A7-9DAB-7ED8557FD06A}">
      <dgm:prSet phldrT="[Text]" custT="1"/>
      <dgm:spPr/>
      <dgm:t>
        <a:bodyPr/>
        <a:lstStyle/>
        <a:p>
          <a:r>
            <a:rPr lang="en-US" sz="2400" dirty="0"/>
            <a:t>CPU and RAM</a:t>
          </a:r>
        </a:p>
      </dgm:t>
    </dgm:pt>
    <dgm:pt modelId="{5D8386FD-CA56-42EC-A68D-EE81F0AA6A5F}" type="parTrans" cxnId="{39034E03-7CDB-478B-A02D-D9D0F110E20E}">
      <dgm:prSet/>
      <dgm:spPr/>
      <dgm:t>
        <a:bodyPr/>
        <a:lstStyle/>
        <a:p>
          <a:endParaRPr lang="en-US" sz="2000"/>
        </a:p>
      </dgm:t>
    </dgm:pt>
    <dgm:pt modelId="{B77608E6-2CA7-42DF-BEA6-15A568138704}" type="sibTrans" cxnId="{39034E03-7CDB-478B-A02D-D9D0F110E20E}">
      <dgm:prSet/>
      <dgm:spPr/>
      <dgm:t>
        <a:bodyPr/>
        <a:lstStyle/>
        <a:p>
          <a:endParaRPr lang="en-US" sz="2000"/>
        </a:p>
      </dgm:t>
    </dgm:pt>
    <dgm:pt modelId="{7998EE67-0102-418F-AECE-C301A91B0D37}">
      <dgm:prSet phldrT="[Text]" custT="1"/>
      <dgm:spPr/>
      <dgm:t>
        <a:bodyPr/>
        <a:lstStyle/>
        <a:p>
          <a:r>
            <a:rPr lang="en-US" sz="2400" dirty="0"/>
            <a:t>As much RAM as possible, with room for more</a:t>
          </a:r>
        </a:p>
      </dgm:t>
    </dgm:pt>
    <dgm:pt modelId="{D490442C-2CFC-4397-AB27-430281C4306C}" type="parTrans" cxnId="{5DFE4228-BBA4-41E1-B14C-BB599ECC0576}">
      <dgm:prSet/>
      <dgm:spPr/>
      <dgm:t>
        <a:bodyPr/>
        <a:lstStyle/>
        <a:p>
          <a:endParaRPr lang="en-US" sz="2000"/>
        </a:p>
      </dgm:t>
    </dgm:pt>
    <dgm:pt modelId="{E27920C1-4215-43D7-9B9E-99D721E45DB0}" type="sibTrans" cxnId="{5DFE4228-BBA4-41E1-B14C-BB599ECC0576}">
      <dgm:prSet/>
      <dgm:spPr/>
      <dgm:t>
        <a:bodyPr/>
        <a:lstStyle/>
        <a:p>
          <a:endParaRPr lang="en-US" sz="2000"/>
        </a:p>
      </dgm:t>
    </dgm:pt>
    <dgm:pt modelId="{AC4185FB-DC7C-4E6B-9827-5E1B1BFF04ED}">
      <dgm:prSet phldrT="[Text]" custT="1"/>
      <dgm:spPr/>
      <dgm:t>
        <a:bodyPr/>
        <a:lstStyle/>
        <a:p>
          <a:r>
            <a:rPr lang="en-US" sz="1600" dirty="0"/>
            <a:t>Make sure motherboard supports &gt;=64GB RAM</a:t>
          </a:r>
        </a:p>
      </dgm:t>
    </dgm:pt>
    <dgm:pt modelId="{91A99BE7-0906-473C-9B1A-B954F1EFBBAA}" type="parTrans" cxnId="{0C34D4BF-9DDC-40F8-A25E-DD9710247933}">
      <dgm:prSet/>
      <dgm:spPr/>
      <dgm:t>
        <a:bodyPr/>
        <a:lstStyle/>
        <a:p>
          <a:endParaRPr lang="en-US" sz="2000"/>
        </a:p>
      </dgm:t>
    </dgm:pt>
    <dgm:pt modelId="{7E0EB5EE-FEBF-46E8-9CE5-ACD870A9B14F}" type="sibTrans" cxnId="{0C34D4BF-9DDC-40F8-A25E-DD9710247933}">
      <dgm:prSet/>
      <dgm:spPr/>
      <dgm:t>
        <a:bodyPr/>
        <a:lstStyle/>
        <a:p>
          <a:endParaRPr lang="en-US" sz="2000"/>
        </a:p>
      </dgm:t>
    </dgm:pt>
    <dgm:pt modelId="{CB0EC53B-CFE5-4B97-BE7B-410809FA689B}">
      <dgm:prSet phldrT="[Text]" custT="1"/>
      <dgm:spPr/>
      <dgm:t>
        <a:bodyPr/>
        <a:lstStyle/>
        <a:p>
          <a:r>
            <a:rPr lang="en-US" sz="2400" dirty="0"/>
            <a:t>Storage</a:t>
          </a:r>
        </a:p>
      </dgm:t>
    </dgm:pt>
    <dgm:pt modelId="{783FF9D5-4558-4D4F-861F-5F0BF1B92AE9}" type="parTrans" cxnId="{E19BA45E-EE3F-45D3-B54F-BF85678EE4F8}">
      <dgm:prSet/>
      <dgm:spPr/>
      <dgm:t>
        <a:bodyPr/>
        <a:lstStyle/>
        <a:p>
          <a:endParaRPr lang="en-US" sz="2000"/>
        </a:p>
      </dgm:t>
    </dgm:pt>
    <dgm:pt modelId="{9E944DC9-C71A-45A9-966B-42E46C0C649C}" type="sibTrans" cxnId="{E19BA45E-EE3F-45D3-B54F-BF85678EE4F8}">
      <dgm:prSet/>
      <dgm:spPr/>
      <dgm:t>
        <a:bodyPr/>
        <a:lstStyle/>
        <a:p>
          <a:endParaRPr lang="en-US" sz="2000"/>
        </a:p>
      </dgm:t>
    </dgm:pt>
    <dgm:pt modelId="{EBA7F7BF-68DA-4D8D-B96E-461F7AEEC1A5}">
      <dgm:prSet phldrT="[Text]" custT="1"/>
      <dgm:spPr/>
      <dgm:t>
        <a:bodyPr/>
        <a:lstStyle/>
        <a:p>
          <a:r>
            <a:rPr lang="en-US" sz="2400" dirty="0"/>
            <a:t>Fast SSD for analysis and big disks for data</a:t>
          </a:r>
        </a:p>
      </dgm:t>
    </dgm:pt>
    <dgm:pt modelId="{A2945B56-C812-43DD-ADE2-D117DDB0E3B9}" type="parTrans" cxnId="{3808025A-C28E-4DA5-A426-BBAB441DBF0D}">
      <dgm:prSet/>
      <dgm:spPr/>
      <dgm:t>
        <a:bodyPr/>
        <a:lstStyle/>
        <a:p>
          <a:endParaRPr lang="en-US" sz="2000"/>
        </a:p>
      </dgm:t>
    </dgm:pt>
    <dgm:pt modelId="{3E684F90-607E-49D5-AE69-BD7185C30625}" type="sibTrans" cxnId="{3808025A-C28E-4DA5-A426-BBAB441DBF0D}">
      <dgm:prSet/>
      <dgm:spPr/>
      <dgm:t>
        <a:bodyPr/>
        <a:lstStyle/>
        <a:p>
          <a:endParaRPr lang="en-US" sz="2000"/>
        </a:p>
      </dgm:t>
    </dgm:pt>
    <dgm:pt modelId="{B27FC03B-9950-4590-A62E-E1A0EFD8911E}">
      <dgm:prSet phldrT="[Text]" custT="1"/>
      <dgm:spPr/>
      <dgm:t>
        <a:bodyPr/>
        <a:lstStyle/>
        <a:p>
          <a:r>
            <a:rPr lang="en-US" sz="1600" dirty="0" err="1"/>
            <a:t>NVMe</a:t>
          </a:r>
          <a:r>
            <a:rPr lang="en-US" sz="1600" dirty="0"/>
            <a:t> drives are amazing!  Get the biggest you can afford</a:t>
          </a:r>
        </a:p>
      </dgm:t>
    </dgm:pt>
    <dgm:pt modelId="{6006C83A-0F59-4C16-B20D-2A4CA3B05823}" type="parTrans" cxnId="{2125964A-1E94-48B6-ACCB-3F5D2B6BEDA6}">
      <dgm:prSet/>
      <dgm:spPr/>
      <dgm:t>
        <a:bodyPr/>
        <a:lstStyle/>
        <a:p>
          <a:endParaRPr lang="en-US" sz="2000"/>
        </a:p>
      </dgm:t>
    </dgm:pt>
    <dgm:pt modelId="{BA3A3416-D402-4413-890E-252F4D2B006A}" type="sibTrans" cxnId="{2125964A-1E94-48B6-ACCB-3F5D2B6BEDA6}">
      <dgm:prSet/>
      <dgm:spPr/>
      <dgm:t>
        <a:bodyPr/>
        <a:lstStyle/>
        <a:p>
          <a:endParaRPr lang="en-US" sz="2000"/>
        </a:p>
      </dgm:t>
    </dgm:pt>
    <dgm:pt modelId="{3F4E2C1D-0EC6-468C-ACD0-9992AF8477BC}">
      <dgm:prSet phldrT="[Text]" custT="1"/>
      <dgm:spPr/>
      <dgm:t>
        <a:bodyPr/>
        <a:lstStyle/>
        <a:p>
          <a:r>
            <a:rPr lang="en-US" sz="1600" dirty="0"/>
            <a:t>GTX 1070 also fine (8GB RAM). Used cards are fine if you can find them</a:t>
          </a:r>
        </a:p>
      </dgm:t>
    </dgm:pt>
    <dgm:pt modelId="{095B67DF-2E58-4745-B1CE-0A724530B16B}" type="parTrans" cxnId="{86F3373F-D40D-455B-946F-610065DF34D7}">
      <dgm:prSet/>
      <dgm:spPr/>
      <dgm:t>
        <a:bodyPr/>
        <a:lstStyle/>
        <a:p>
          <a:endParaRPr lang="en-US" sz="2000"/>
        </a:p>
      </dgm:t>
    </dgm:pt>
    <dgm:pt modelId="{5A86529F-D069-4C89-AA29-52103BCBB62B}" type="sibTrans" cxnId="{86F3373F-D40D-455B-946F-610065DF34D7}">
      <dgm:prSet/>
      <dgm:spPr/>
      <dgm:t>
        <a:bodyPr/>
        <a:lstStyle/>
        <a:p>
          <a:endParaRPr lang="en-US" sz="2000"/>
        </a:p>
      </dgm:t>
    </dgm:pt>
    <dgm:pt modelId="{6A749ABD-D3F6-42CF-B689-A6BD0C679FA3}">
      <dgm:prSet phldrT="[Text]" custT="1"/>
      <dgm:spPr/>
      <dgm:t>
        <a:bodyPr/>
        <a:lstStyle/>
        <a:p>
          <a:r>
            <a:rPr lang="en-US" sz="1600" dirty="0"/>
            <a:t>i5 or i7 CPU is fine</a:t>
          </a:r>
        </a:p>
      </dgm:t>
    </dgm:pt>
    <dgm:pt modelId="{FA24557F-FA05-480E-96BD-296042A7A357}" type="parTrans" cxnId="{D3F4C24F-E9B6-4231-A4D8-0EF76FBFB25F}">
      <dgm:prSet/>
      <dgm:spPr/>
      <dgm:t>
        <a:bodyPr/>
        <a:lstStyle/>
        <a:p>
          <a:endParaRPr lang="en-US" sz="2000"/>
        </a:p>
      </dgm:t>
    </dgm:pt>
    <dgm:pt modelId="{A03602CD-99B0-4896-BE34-5CA5EBEC967B}" type="sibTrans" cxnId="{D3F4C24F-E9B6-4231-A4D8-0EF76FBFB25F}">
      <dgm:prSet/>
      <dgm:spPr/>
      <dgm:t>
        <a:bodyPr/>
        <a:lstStyle/>
        <a:p>
          <a:endParaRPr lang="en-US" sz="2000"/>
        </a:p>
      </dgm:t>
    </dgm:pt>
    <dgm:pt modelId="{B88EC467-A47A-4389-B1BE-192CD12DFBDC}">
      <dgm:prSet phldrT="[Text]" custT="1"/>
      <dgm:spPr/>
      <dgm:t>
        <a:bodyPr/>
        <a:lstStyle/>
        <a:p>
          <a:r>
            <a:rPr lang="en-US" sz="1600" dirty="0"/>
            <a:t>Fill up the rest of the space with the largest standard hard-drives you can buy</a:t>
          </a:r>
        </a:p>
      </dgm:t>
    </dgm:pt>
    <dgm:pt modelId="{B4D797D7-847B-493A-AF74-3FAE0698C444}" type="parTrans" cxnId="{07A700D5-D0A6-4200-95FA-033CB419F2FE}">
      <dgm:prSet/>
      <dgm:spPr/>
      <dgm:t>
        <a:bodyPr/>
        <a:lstStyle/>
        <a:p>
          <a:endParaRPr lang="en-US" sz="2000"/>
        </a:p>
      </dgm:t>
    </dgm:pt>
    <dgm:pt modelId="{AA86AA11-E7A8-4B9C-8ED5-C3BDD6A8DDFD}" type="sibTrans" cxnId="{07A700D5-D0A6-4200-95FA-033CB419F2FE}">
      <dgm:prSet/>
      <dgm:spPr/>
      <dgm:t>
        <a:bodyPr/>
        <a:lstStyle/>
        <a:p>
          <a:endParaRPr lang="en-US" sz="2000"/>
        </a:p>
      </dgm:t>
    </dgm:pt>
    <dgm:pt modelId="{B2FC4D97-DE45-4506-B9E2-348C0091ECC6}">
      <dgm:prSet phldrT="[Text]" custT="1"/>
      <dgm:spPr/>
      <dgm:t>
        <a:bodyPr/>
        <a:lstStyle/>
        <a:p>
          <a:r>
            <a:rPr lang="en-US" sz="2400" dirty="0"/>
            <a:t>The rest</a:t>
          </a:r>
        </a:p>
      </dgm:t>
    </dgm:pt>
    <dgm:pt modelId="{691C5AAB-CE85-4A7F-8F4B-34D4EFC155B6}" type="parTrans" cxnId="{8A0AB304-0576-4988-82D1-69BBE79C3CFE}">
      <dgm:prSet/>
      <dgm:spPr/>
      <dgm:t>
        <a:bodyPr/>
        <a:lstStyle/>
        <a:p>
          <a:endParaRPr lang="en-US" sz="2000"/>
        </a:p>
      </dgm:t>
    </dgm:pt>
    <dgm:pt modelId="{7B6B932A-6A8F-4C20-A919-0007A8AB3C36}" type="sibTrans" cxnId="{8A0AB304-0576-4988-82D1-69BBE79C3CFE}">
      <dgm:prSet/>
      <dgm:spPr/>
      <dgm:t>
        <a:bodyPr/>
        <a:lstStyle/>
        <a:p>
          <a:endParaRPr lang="en-US" sz="2000"/>
        </a:p>
      </dgm:t>
    </dgm:pt>
    <dgm:pt modelId="{1D383807-DF40-4C4E-9ED0-AA7D54E99542}">
      <dgm:prSet phldrT="[Text]" custT="1"/>
      <dgm:spPr/>
      <dgm:t>
        <a:bodyPr/>
        <a:lstStyle/>
        <a:p>
          <a:r>
            <a:rPr lang="en-US" sz="2400" dirty="0"/>
            <a:t>pcpartpicker.com is very helpful</a:t>
          </a:r>
        </a:p>
      </dgm:t>
    </dgm:pt>
    <dgm:pt modelId="{3A6692EF-6AFA-45E1-B2BF-393422C7A805}" type="parTrans" cxnId="{F54FFDB4-6922-4383-A083-FB2C3E5234D9}">
      <dgm:prSet/>
      <dgm:spPr/>
      <dgm:t>
        <a:bodyPr/>
        <a:lstStyle/>
        <a:p>
          <a:endParaRPr lang="en-US" sz="2000"/>
        </a:p>
      </dgm:t>
    </dgm:pt>
    <dgm:pt modelId="{157EC435-0CFB-4D4A-90EB-F8C713C0EB93}" type="sibTrans" cxnId="{F54FFDB4-6922-4383-A083-FB2C3E5234D9}">
      <dgm:prSet/>
      <dgm:spPr/>
      <dgm:t>
        <a:bodyPr/>
        <a:lstStyle/>
        <a:p>
          <a:endParaRPr lang="en-US" sz="2000"/>
        </a:p>
      </dgm:t>
    </dgm:pt>
    <dgm:pt modelId="{3BFB4E53-9268-4829-B094-029C688FB130}">
      <dgm:prSet phldrT="[Text]" custT="1"/>
      <dgm:spPr/>
      <dgm:t>
        <a:bodyPr/>
        <a:lstStyle/>
        <a:p>
          <a:r>
            <a:rPr lang="en-US" sz="1600" dirty="0"/>
            <a:t>Make sure your power supply is more than sufficient.</a:t>
          </a:r>
        </a:p>
      </dgm:t>
    </dgm:pt>
    <dgm:pt modelId="{837054A3-5F19-43DE-A415-9E0EF4ABA62A}" type="parTrans" cxnId="{B2812FCF-B372-4870-8246-5CB0E1CC6EBF}">
      <dgm:prSet/>
      <dgm:spPr/>
      <dgm:t>
        <a:bodyPr/>
        <a:lstStyle/>
        <a:p>
          <a:endParaRPr lang="en-US" sz="2000"/>
        </a:p>
      </dgm:t>
    </dgm:pt>
    <dgm:pt modelId="{A173F3C3-072A-45DB-8010-D7F8244A2947}" type="sibTrans" cxnId="{B2812FCF-B372-4870-8246-5CB0E1CC6EBF}">
      <dgm:prSet/>
      <dgm:spPr/>
      <dgm:t>
        <a:bodyPr/>
        <a:lstStyle/>
        <a:p>
          <a:endParaRPr lang="en-US" sz="2000"/>
        </a:p>
      </dgm:t>
    </dgm:pt>
    <dgm:pt modelId="{9CA1DC89-95B0-4E16-96AF-C90E4C49C3EE}">
      <dgm:prSet phldrT="[Text]" custT="1"/>
      <dgm:spPr/>
      <dgm:t>
        <a:bodyPr/>
        <a:lstStyle/>
        <a:p>
          <a:r>
            <a:rPr lang="en-US" sz="1600" dirty="0"/>
            <a:t>Ensure you have x8 PCI lanes for each of your GPUs</a:t>
          </a:r>
        </a:p>
      </dgm:t>
    </dgm:pt>
    <dgm:pt modelId="{A13E7CD3-B99C-4356-8AC8-EB1CE8B9000A}" type="parTrans" cxnId="{1559833E-4E61-4687-A4C8-C0444FC2CFA6}">
      <dgm:prSet/>
      <dgm:spPr/>
      <dgm:t>
        <a:bodyPr/>
        <a:lstStyle/>
        <a:p>
          <a:endParaRPr lang="en-US" sz="2000"/>
        </a:p>
      </dgm:t>
    </dgm:pt>
    <dgm:pt modelId="{698ED5A1-435F-488B-A782-5F55E5AE13D9}" type="sibTrans" cxnId="{1559833E-4E61-4687-A4C8-C0444FC2CFA6}">
      <dgm:prSet/>
      <dgm:spPr/>
      <dgm:t>
        <a:bodyPr/>
        <a:lstStyle/>
        <a:p>
          <a:endParaRPr lang="en-US" sz="2000"/>
        </a:p>
      </dgm:t>
    </dgm:pt>
    <dgm:pt modelId="{DAF5411D-6D1C-4DDB-88DA-A0A74B17D578}">
      <dgm:prSet phldrT="[Text]" custT="1"/>
      <dgm:spPr/>
      <dgm:t>
        <a:bodyPr/>
        <a:lstStyle/>
        <a:p>
          <a:r>
            <a:rPr lang="en-US" sz="1600" dirty="0"/>
            <a:t>Dual GPUs let you continue to prototype whilst running an experiment</a:t>
          </a:r>
        </a:p>
      </dgm:t>
    </dgm:pt>
    <dgm:pt modelId="{2B654BE4-D72F-49CE-AFF4-625DF8160205}" type="parTrans" cxnId="{AA11856B-9AC8-4C5E-8DE8-D0FF7EB25455}">
      <dgm:prSet/>
      <dgm:spPr/>
      <dgm:t>
        <a:bodyPr/>
        <a:lstStyle/>
        <a:p>
          <a:endParaRPr lang="en-US" sz="2000"/>
        </a:p>
      </dgm:t>
    </dgm:pt>
    <dgm:pt modelId="{6613CC78-C65D-4E42-85DF-3424BAFC062B}" type="sibTrans" cxnId="{AA11856B-9AC8-4C5E-8DE8-D0FF7EB25455}">
      <dgm:prSet/>
      <dgm:spPr/>
      <dgm:t>
        <a:bodyPr/>
        <a:lstStyle/>
        <a:p>
          <a:endParaRPr lang="en-US" sz="2000"/>
        </a:p>
      </dgm:t>
    </dgm:pt>
    <dgm:pt modelId="{C14FD59E-05CB-4F55-8078-D0519B92CE3C}">
      <dgm:prSet phldrT="[Text]" custT="1"/>
      <dgm:spPr/>
      <dgm:t>
        <a:bodyPr/>
        <a:lstStyle/>
        <a:p>
          <a:r>
            <a:rPr lang="en-US" sz="1600" dirty="0"/>
            <a:t>A store like centralcomputers.com can put it together for you</a:t>
          </a:r>
        </a:p>
      </dgm:t>
    </dgm:pt>
    <dgm:pt modelId="{E24EF54B-FDD1-4A6F-968B-15E7FCDC8DE8}" type="parTrans" cxnId="{BA1CBBC3-89F6-47DB-903C-97E578B095F1}">
      <dgm:prSet/>
      <dgm:spPr/>
      <dgm:t>
        <a:bodyPr/>
        <a:lstStyle/>
        <a:p>
          <a:endParaRPr lang="en-US" sz="2000"/>
        </a:p>
      </dgm:t>
    </dgm:pt>
    <dgm:pt modelId="{E1924E2E-79FE-4566-913D-DE2B226B1DAD}" type="sibTrans" cxnId="{BA1CBBC3-89F6-47DB-903C-97E578B095F1}">
      <dgm:prSet/>
      <dgm:spPr/>
      <dgm:t>
        <a:bodyPr/>
        <a:lstStyle/>
        <a:p>
          <a:endParaRPr lang="en-US" sz="2000"/>
        </a:p>
      </dgm:t>
    </dgm:pt>
    <dgm:pt modelId="{45ED4CAE-51A3-463D-990B-C543461DC5A4}">
      <dgm:prSet phldrT="[Text]" custT="1"/>
      <dgm:spPr/>
      <dgm:t>
        <a:bodyPr/>
        <a:lstStyle/>
        <a:p>
          <a:r>
            <a:rPr lang="en-US" sz="1600" dirty="0"/>
            <a:t>CPU speed and cores matter (for computer vision – not for NLP)</a:t>
          </a:r>
        </a:p>
      </dgm:t>
    </dgm:pt>
    <dgm:pt modelId="{81AF515D-8EFC-45F2-88D0-20DE379250F5}" type="parTrans" cxnId="{2B618C9A-10AF-427E-A807-61605B194D05}">
      <dgm:prSet/>
      <dgm:spPr/>
      <dgm:t>
        <a:bodyPr/>
        <a:lstStyle/>
        <a:p>
          <a:endParaRPr lang="en-US"/>
        </a:p>
      </dgm:t>
    </dgm:pt>
    <dgm:pt modelId="{E2CA5C3F-1C22-406F-A136-2B6CB0ADE102}" type="sibTrans" cxnId="{2B618C9A-10AF-427E-A807-61605B194D05}">
      <dgm:prSet/>
      <dgm:spPr/>
      <dgm:t>
        <a:bodyPr/>
        <a:lstStyle/>
        <a:p>
          <a:endParaRPr lang="en-US"/>
        </a:p>
      </dgm:t>
    </dgm:pt>
    <dgm:pt modelId="{CFE6805D-6E1F-4C2D-A032-2FDD4B7BBFF4}" type="pres">
      <dgm:prSet presAssocID="{1B3DCB91-857C-4C98-A27F-831D1881025E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</dgm:pt>
    <dgm:pt modelId="{6FD74D8D-F13B-45C3-839F-6F8B37D446C2}" type="pres">
      <dgm:prSet presAssocID="{3807838C-4357-46A0-96FA-48C34AE7B63E}" presName="composite" presStyleCnt="0"/>
      <dgm:spPr/>
    </dgm:pt>
    <dgm:pt modelId="{D0143468-44D2-4D29-81E7-398892075A02}" type="pres">
      <dgm:prSet presAssocID="{3807838C-4357-46A0-96FA-48C34AE7B63E}" presName="FirstChild" presStyleLbl="revTx" presStyleIdx="0" presStyleCnt="8">
        <dgm:presLayoutVars>
          <dgm:chMax val="0"/>
          <dgm:chPref val="0"/>
          <dgm:bulletEnabled val="1"/>
        </dgm:presLayoutVars>
      </dgm:prSet>
      <dgm:spPr/>
    </dgm:pt>
    <dgm:pt modelId="{94F42C35-648F-4454-87A1-5DED127E11FE}" type="pres">
      <dgm:prSet presAssocID="{3807838C-4357-46A0-96FA-48C34AE7B63E}" presName="Parent" presStyleLbl="alignNode1" presStyleIdx="0" presStyleCnt="4">
        <dgm:presLayoutVars>
          <dgm:chMax val="3"/>
          <dgm:chPref val="3"/>
          <dgm:bulletEnabled val="1"/>
        </dgm:presLayoutVars>
      </dgm:prSet>
      <dgm:spPr/>
    </dgm:pt>
    <dgm:pt modelId="{E41909F8-CF3F-46C7-AB08-991877A6D778}" type="pres">
      <dgm:prSet presAssocID="{3807838C-4357-46A0-96FA-48C34AE7B63E}" presName="Accent" presStyleLbl="parChTrans1D1" presStyleIdx="0" presStyleCnt="4"/>
      <dgm:spPr/>
    </dgm:pt>
    <dgm:pt modelId="{4C5414B3-8914-4F09-AEC2-08BDB37D3DC5}" type="pres">
      <dgm:prSet presAssocID="{3807838C-4357-46A0-96FA-48C34AE7B63E}" presName="Child" presStyleLbl="revTx" presStyleIdx="1" presStyleCnt="8">
        <dgm:presLayoutVars>
          <dgm:chMax val="0"/>
          <dgm:chPref val="0"/>
          <dgm:bulletEnabled val="1"/>
        </dgm:presLayoutVars>
      </dgm:prSet>
      <dgm:spPr/>
    </dgm:pt>
    <dgm:pt modelId="{3A74C34F-6BA2-4CE4-AC8B-00DCA54396BD}" type="pres">
      <dgm:prSet presAssocID="{ADC061FA-3467-42F3-8274-097B31D73FCF}" presName="sibTrans" presStyleCnt="0"/>
      <dgm:spPr/>
    </dgm:pt>
    <dgm:pt modelId="{CF081FD7-DE6B-4E3A-BBB5-F86B964D0D56}" type="pres">
      <dgm:prSet presAssocID="{E52EE629-A839-42A7-9DAB-7ED8557FD06A}" presName="composite" presStyleCnt="0"/>
      <dgm:spPr/>
    </dgm:pt>
    <dgm:pt modelId="{12EFF9B1-0B2E-4FC5-A5C5-4CC7C3DEFA38}" type="pres">
      <dgm:prSet presAssocID="{E52EE629-A839-42A7-9DAB-7ED8557FD06A}" presName="FirstChild" presStyleLbl="revTx" presStyleIdx="2" presStyleCnt="8">
        <dgm:presLayoutVars>
          <dgm:chMax val="0"/>
          <dgm:chPref val="0"/>
          <dgm:bulletEnabled val="1"/>
        </dgm:presLayoutVars>
      </dgm:prSet>
      <dgm:spPr/>
    </dgm:pt>
    <dgm:pt modelId="{12D8328A-9706-45FF-B6FE-5E267C24BF9D}" type="pres">
      <dgm:prSet presAssocID="{E52EE629-A839-42A7-9DAB-7ED8557FD06A}" presName="Parent" presStyleLbl="alignNode1" presStyleIdx="1" presStyleCnt="4">
        <dgm:presLayoutVars>
          <dgm:chMax val="3"/>
          <dgm:chPref val="3"/>
          <dgm:bulletEnabled val="1"/>
        </dgm:presLayoutVars>
      </dgm:prSet>
      <dgm:spPr/>
    </dgm:pt>
    <dgm:pt modelId="{4A35EA26-8C8B-4228-9F52-2A1F30B25873}" type="pres">
      <dgm:prSet presAssocID="{E52EE629-A839-42A7-9DAB-7ED8557FD06A}" presName="Accent" presStyleLbl="parChTrans1D1" presStyleIdx="1" presStyleCnt="4"/>
      <dgm:spPr/>
    </dgm:pt>
    <dgm:pt modelId="{16185D36-4E90-445F-BB20-BCFAF33A5509}" type="pres">
      <dgm:prSet presAssocID="{E52EE629-A839-42A7-9DAB-7ED8557FD06A}" presName="Child" presStyleLbl="revTx" presStyleIdx="3" presStyleCnt="8">
        <dgm:presLayoutVars>
          <dgm:chMax val="0"/>
          <dgm:chPref val="0"/>
          <dgm:bulletEnabled val="1"/>
        </dgm:presLayoutVars>
      </dgm:prSet>
      <dgm:spPr/>
    </dgm:pt>
    <dgm:pt modelId="{C57162DB-EA25-4B93-9CA2-34738AADCFC7}" type="pres">
      <dgm:prSet presAssocID="{B77608E6-2CA7-42DF-BEA6-15A568138704}" presName="sibTrans" presStyleCnt="0"/>
      <dgm:spPr/>
    </dgm:pt>
    <dgm:pt modelId="{42BFDB7E-D1C4-47F9-B51D-CBC0AD72A9B0}" type="pres">
      <dgm:prSet presAssocID="{CB0EC53B-CFE5-4B97-BE7B-410809FA689B}" presName="composite" presStyleCnt="0"/>
      <dgm:spPr/>
    </dgm:pt>
    <dgm:pt modelId="{DE2D5AC0-130A-44F9-8B34-988D35CCCDCB}" type="pres">
      <dgm:prSet presAssocID="{CB0EC53B-CFE5-4B97-BE7B-410809FA689B}" presName="FirstChild" presStyleLbl="revTx" presStyleIdx="4" presStyleCnt="8">
        <dgm:presLayoutVars>
          <dgm:chMax val="0"/>
          <dgm:chPref val="0"/>
          <dgm:bulletEnabled val="1"/>
        </dgm:presLayoutVars>
      </dgm:prSet>
      <dgm:spPr/>
    </dgm:pt>
    <dgm:pt modelId="{184DC9E8-E1D4-481B-BCEC-350162FD8699}" type="pres">
      <dgm:prSet presAssocID="{CB0EC53B-CFE5-4B97-BE7B-410809FA689B}" presName="Parent" presStyleLbl="alignNode1" presStyleIdx="2" presStyleCnt="4">
        <dgm:presLayoutVars>
          <dgm:chMax val="3"/>
          <dgm:chPref val="3"/>
          <dgm:bulletEnabled val="1"/>
        </dgm:presLayoutVars>
      </dgm:prSet>
      <dgm:spPr/>
    </dgm:pt>
    <dgm:pt modelId="{2EFD7956-388F-4831-B8A7-9E18940480B9}" type="pres">
      <dgm:prSet presAssocID="{CB0EC53B-CFE5-4B97-BE7B-410809FA689B}" presName="Accent" presStyleLbl="parChTrans1D1" presStyleIdx="2" presStyleCnt="4"/>
      <dgm:spPr/>
    </dgm:pt>
    <dgm:pt modelId="{D27DE873-89E3-4BFB-A24D-99B58690EB48}" type="pres">
      <dgm:prSet presAssocID="{CB0EC53B-CFE5-4B97-BE7B-410809FA689B}" presName="Child" presStyleLbl="revTx" presStyleIdx="5" presStyleCnt="8">
        <dgm:presLayoutVars>
          <dgm:chMax val="0"/>
          <dgm:chPref val="0"/>
          <dgm:bulletEnabled val="1"/>
        </dgm:presLayoutVars>
      </dgm:prSet>
      <dgm:spPr/>
    </dgm:pt>
    <dgm:pt modelId="{DFE29A0E-59FA-42F7-A922-AE6CC4DE4E03}" type="pres">
      <dgm:prSet presAssocID="{9E944DC9-C71A-45A9-966B-42E46C0C649C}" presName="sibTrans" presStyleCnt="0"/>
      <dgm:spPr/>
    </dgm:pt>
    <dgm:pt modelId="{1863956E-0A1D-4AF3-816F-DD91D6C5BA45}" type="pres">
      <dgm:prSet presAssocID="{B2FC4D97-DE45-4506-B9E2-348C0091ECC6}" presName="composite" presStyleCnt="0"/>
      <dgm:spPr/>
    </dgm:pt>
    <dgm:pt modelId="{2137A08F-2114-4F25-9EB5-34980E7BB3B4}" type="pres">
      <dgm:prSet presAssocID="{B2FC4D97-DE45-4506-B9E2-348C0091ECC6}" presName="FirstChild" presStyleLbl="revTx" presStyleIdx="6" presStyleCnt="8">
        <dgm:presLayoutVars>
          <dgm:chMax val="0"/>
          <dgm:chPref val="0"/>
          <dgm:bulletEnabled val="1"/>
        </dgm:presLayoutVars>
      </dgm:prSet>
      <dgm:spPr/>
    </dgm:pt>
    <dgm:pt modelId="{A87EB36C-D09E-4952-A9E5-B62F218FD441}" type="pres">
      <dgm:prSet presAssocID="{B2FC4D97-DE45-4506-B9E2-348C0091ECC6}" presName="Parent" presStyleLbl="alignNode1" presStyleIdx="3" presStyleCnt="4">
        <dgm:presLayoutVars>
          <dgm:chMax val="3"/>
          <dgm:chPref val="3"/>
          <dgm:bulletEnabled val="1"/>
        </dgm:presLayoutVars>
      </dgm:prSet>
      <dgm:spPr/>
    </dgm:pt>
    <dgm:pt modelId="{2344B24E-47FC-4711-8864-C16D4BF55BE8}" type="pres">
      <dgm:prSet presAssocID="{B2FC4D97-DE45-4506-B9E2-348C0091ECC6}" presName="Accent" presStyleLbl="parChTrans1D1" presStyleIdx="3" presStyleCnt="4"/>
      <dgm:spPr/>
    </dgm:pt>
    <dgm:pt modelId="{85AF0E38-223A-4E97-B707-59E6C2210720}" type="pres">
      <dgm:prSet presAssocID="{B2FC4D97-DE45-4506-B9E2-348C0091ECC6}" presName="Child" presStyleLbl="revTx" presStyleIdx="7" presStyleCnt="8" custLinFactNeighborX="64">
        <dgm:presLayoutVars>
          <dgm:chMax val="0"/>
          <dgm:chPref val="0"/>
          <dgm:bulletEnabled val="1"/>
        </dgm:presLayoutVars>
      </dgm:prSet>
      <dgm:spPr/>
    </dgm:pt>
  </dgm:ptLst>
  <dgm:cxnLst>
    <dgm:cxn modelId="{39034E03-7CDB-478B-A02D-D9D0F110E20E}" srcId="{1B3DCB91-857C-4C98-A27F-831D1881025E}" destId="{E52EE629-A839-42A7-9DAB-7ED8557FD06A}" srcOrd="1" destOrd="0" parTransId="{5D8386FD-CA56-42EC-A68D-EE81F0AA6A5F}" sibTransId="{B77608E6-2CA7-42DF-BEA6-15A568138704}"/>
    <dgm:cxn modelId="{8A0AB304-0576-4988-82D1-69BBE79C3CFE}" srcId="{1B3DCB91-857C-4C98-A27F-831D1881025E}" destId="{B2FC4D97-DE45-4506-B9E2-348C0091ECC6}" srcOrd="3" destOrd="0" parTransId="{691C5AAB-CE85-4A7F-8F4B-34D4EFC155B6}" sibTransId="{7B6B932A-6A8F-4C20-A919-0007A8AB3C36}"/>
    <dgm:cxn modelId="{E1088617-E1AF-441A-8914-2A307B8B7DF9}" type="presOf" srcId="{3BFB4E53-9268-4829-B094-029C688FB130}" destId="{85AF0E38-223A-4E97-B707-59E6C2210720}" srcOrd="0" destOrd="0" presId="urn:microsoft.com/office/officeart/2011/layout/TabList"/>
    <dgm:cxn modelId="{5DFE4228-BBA4-41E1-B14C-BB599ECC0576}" srcId="{E52EE629-A839-42A7-9DAB-7ED8557FD06A}" destId="{7998EE67-0102-418F-AECE-C301A91B0D37}" srcOrd="0" destOrd="0" parTransId="{D490442C-2CFC-4397-AB27-430281C4306C}" sibTransId="{E27920C1-4215-43D7-9B9E-99D721E45DB0}"/>
    <dgm:cxn modelId="{FF621334-0EA0-4DBE-BF4F-A0D3120E5A4B}" type="presOf" srcId="{6A749ABD-D3F6-42CF-B689-A6BD0C679FA3}" destId="{16185D36-4E90-445F-BB20-BCFAF33A5509}" srcOrd="0" destOrd="1" presId="urn:microsoft.com/office/officeart/2011/layout/TabList"/>
    <dgm:cxn modelId="{2FB02438-1B29-4B3E-8891-8420EBF442BE}" type="presOf" srcId="{B88EC467-A47A-4389-B1BE-192CD12DFBDC}" destId="{D27DE873-89E3-4BFB-A24D-99B58690EB48}" srcOrd="0" destOrd="1" presId="urn:microsoft.com/office/officeart/2011/layout/TabList"/>
    <dgm:cxn modelId="{1559833E-4E61-4687-A4C8-C0444FC2CFA6}" srcId="{B2FC4D97-DE45-4506-B9E2-348C0091ECC6}" destId="{9CA1DC89-95B0-4E16-96AF-C90E4C49C3EE}" srcOrd="2" destOrd="0" parTransId="{A13E7CD3-B99C-4356-8AC8-EB1CE8B9000A}" sibTransId="{698ED5A1-435F-488B-A782-5F55E5AE13D9}"/>
    <dgm:cxn modelId="{D3D1A93E-3F60-4512-AF34-8E488E56F572}" type="presOf" srcId="{3DEB3236-5CFD-42CF-98D2-6D7F48E0F0EC}" destId="{D0143468-44D2-4D29-81E7-398892075A02}" srcOrd="0" destOrd="0" presId="urn:microsoft.com/office/officeart/2011/layout/TabList"/>
    <dgm:cxn modelId="{86F3373F-D40D-455B-946F-610065DF34D7}" srcId="{3807838C-4357-46A0-96FA-48C34AE7B63E}" destId="{3F4E2C1D-0EC6-468C-ACD0-9992AF8477BC}" srcOrd="2" destOrd="0" parTransId="{095B67DF-2E58-4745-B1CE-0A724530B16B}" sibTransId="{5A86529F-D069-4C89-AA29-52103BCBB62B}"/>
    <dgm:cxn modelId="{084B185C-58C7-4A6D-A994-3A7B0B672A12}" type="presOf" srcId="{DAF5411D-6D1C-4DDB-88DA-A0A74B17D578}" destId="{4C5414B3-8914-4F09-AEC2-08BDB37D3DC5}" srcOrd="0" destOrd="2" presId="urn:microsoft.com/office/officeart/2011/layout/TabList"/>
    <dgm:cxn modelId="{E19BA45E-EE3F-45D3-B54F-BF85678EE4F8}" srcId="{1B3DCB91-857C-4C98-A27F-831D1881025E}" destId="{CB0EC53B-CFE5-4B97-BE7B-410809FA689B}" srcOrd="2" destOrd="0" parTransId="{783FF9D5-4558-4D4F-861F-5F0BF1B92AE9}" sibTransId="{9E944DC9-C71A-45A9-966B-42E46C0C649C}"/>
    <dgm:cxn modelId="{758EC260-A845-4E4F-8516-90328A409A46}" type="presOf" srcId="{3F4E2C1D-0EC6-468C-ACD0-9992AF8477BC}" destId="{4C5414B3-8914-4F09-AEC2-08BDB37D3DC5}" srcOrd="0" destOrd="1" presId="urn:microsoft.com/office/officeart/2011/layout/TabList"/>
    <dgm:cxn modelId="{2125964A-1E94-48B6-ACCB-3F5D2B6BEDA6}" srcId="{CB0EC53B-CFE5-4B97-BE7B-410809FA689B}" destId="{B27FC03B-9950-4590-A62E-E1A0EFD8911E}" srcOrd="1" destOrd="0" parTransId="{6006C83A-0F59-4C16-B20D-2A4CA3B05823}" sibTransId="{BA3A3416-D402-4413-890E-252F4D2B006A}"/>
    <dgm:cxn modelId="{F871E84A-E783-4DD5-AF69-28C5B5AB874D}" type="presOf" srcId="{7998EE67-0102-418F-AECE-C301A91B0D37}" destId="{12EFF9B1-0B2E-4FC5-A5C5-4CC7C3DEFA38}" srcOrd="0" destOrd="0" presId="urn:microsoft.com/office/officeart/2011/layout/TabList"/>
    <dgm:cxn modelId="{AA11856B-9AC8-4C5E-8DE8-D0FF7EB25455}" srcId="{3807838C-4357-46A0-96FA-48C34AE7B63E}" destId="{DAF5411D-6D1C-4DDB-88DA-A0A74B17D578}" srcOrd="3" destOrd="0" parTransId="{2B654BE4-D72F-49CE-AFF4-625DF8160205}" sibTransId="{6613CC78-C65D-4E42-85DF-3424BAFC062B}"/>
    <dgm:cxn modelId="{D3F4C24F-E9B6-4231-A4D8-0EF76FBFB25F}" srcId="{E52EE629-A839-42A7-9DAB-7ED8557FD06A}" destId="{6A749ABD-D3F6-42CF-B689-A6BD0C679FA3}" srcOrd="2" destOrd="0" parTransId="{FA24557F-FA05-480E-96BD-296042A7A357}" sibTransId="{A03602CD-99B0-4896-BE34-5CA5EBEC967B}"/>
    <dgm:cxn modelId="{AEC62C70-D778-4C12-A6FF-E1467847315D}" type="presOf" srcId="{CB0EC53B-CFE5-4B97-BE7B-410809FA689B}" destId="{184DC9E8-E1D4-481B-BCEC-350162FD8699}" srcOrd="0" destOrd="0" presId="urn:microsoft.com/office/officeart/2011/layout/TabList"/>
    <dgm:cxn modelId="{9384FE70-D942-4217-AACF-13FC9F2D5BDB}" srcId="{3807838C-4357-46A0-96FA-48C34AE7B63E}" destId="{3DEB3236-5CFD-42CF-98D2-6D7F48E0F0EC}" srcOrd="0" destOrd="0" parTransId="{E61A8211-8059-46DF-AB0B-A47734059010}" sibTransId="{27DC1CBA-9561-4906-AA5D-8BEE7B74DECD}"/>
    <dgm:cxn modelId="{1A353C71-29D3-4E7F-8E27-895843E5E4E0}" type="presOf" srcId="{EBA7F7BF-68DA-4D8D-B96E-461F7AEEC1A5}" destId="{DE2D5AC0-130A-44F9-8B34-988D35CCCDCB}" srcOrd="0" destOrd="0" presId="urn:microsoft.com/office/officeart/2011/layout/TabList"/>
    <dgm:cxn modelId="{F7A2BA73-279E-4A86-AAF3-89DE8EBAC174}" type="presOf" srcId="{C14FD59E-05CB-4F55-8078-D0519B92CE3C}" destId="{85AF0E38-223A-4E97-B707-59E6C2210720}" srcOrd="0" destOrd="2" presId="urn:microsoft.com/office/officeart/2011/layout/TabList"/>
    <dgm:cxn modelId="{78B11556-C97E-4E2A-9E69-9ED768FA5C77}" type="presOf" srcId="{B27FC03B-9950-4590-A62E-E1A0EFD8911E}" destId="{D27DE873-89E3-4BFB-A24D-99B58690EB48}" srcOrd="0" destOrd="0" presId="urn:microsoft.com/office/officeart/2011/layout/TabList"/>
    <dgm:cxn modelId="{A64E5677-4F0B-4F1D-8CFD-B07C8AF247B5}" type="presOf" srcId="{B2FC4D97-DE45-4506-B9E2-348C0091ECC6}" destId="{A87EB36C-D09E-4952-A9E5-B62F218FD441}" srcOrd="0" destOrd="0" presId="urn:microsoft.com/office/officeart/2011/layout/TabList"/>
    <dgm:cxn modelId="{8471BD78-6961-4955-B79F-B803B1C0AAD4}" type="presOf" srcId="{45ED4CAE-51A3-463D-990B-C543461DC5A4}" destId="{16185D36-4E90-445F-BB20-BCFAF33A5509}" srcOrd="0" destOrd="2" presId="urn:microsoft.com/office/officeart/2011/layout/TabList"/>
    <dgm:cxn modelId="{3808025A-C28E-4DA5-A426-BBAB441DBF0D}" srcId="{CB0EC53B-CFE5-4B97-BE7B-410809FA689B}" destId="{EBA7F7BF-68DA-4D8D-B96E-461F7AEEC1A5}" srcOrd="0" destOrd="0" parTransId="{A2945B56-C812-43DD-ADE2-D117DDB0E3B9}" sibTransId="{3E684F90-607E-49D5-AE69-BD7185C30625}"/>
    <dgm:cxn modelId="{FDDD515A-6670-4DD9-B251-0B85CE8E5BFD}" type="presOf" srcId="{1D383807-DF40-4C4E-9ED0-AA7D54E99542}" destId="{2137A08F-2114-4F25-9EB5-34980E7BB3B4}" srcOrd="0" destOrd="0" presId="urn:microsoft.com/office/officeart/2011/layout/TabList"/>
    <dgm:cxn modelId="{B78FE98B-0DA8-4478-91E9-6128BEB893EA}" type="presOf" srcId="{3807838C-4357-46A0-96FA-48C34AE7B63E}" destId="{94F42C35-648F-4454-87A1-5DED127E11FE}" srcOrd="0" destOrd="0" presId="urn:microsoft.com/office/officeart/2011/layout/TabList"/>
    <dgm:cxn modelId="{5659268E-A712-4CD7-B934-39E40F4B7D4F}" type="presOf" srcId="{9CA1DC89-95B0-4E16-96AF-C90E4C49C3EE}" destId="{85AF0E38-223A-4E97-B707-59E6C2210720}" srcOrd="0" destOrd="1" presId="urn:microsoft.com/office/officeart/2011/layout/TabList"/>
    <dgm:cxn modelId="{7805DF92-2AF2-4BB5-9A86-61E2FE71E53B}" srcId="{1B3DCB91-857C-4C98-A27F-831D1881025E}" destId="{3807838C-4357-46A0-96FA-48C34AE7B63E}" srcOrd="0" destOrd="0" parTransId="{7CF56103-62E5-4E86-AD0A-8809EEA0ED42}" sibTransId="{ADC061FA-3467-42F3-8274-097B31D73FCF}"/>
    <dgm:cxn modelId="{2B618C9A-10AF-427E-A807-61605B194D05}" srcId="{E52EE629-A839-42A7-9DAB-7ED8557FD06A}" destId="{45ED4CAE-51A3-463D-990B-C543461DC5A4}" srcOrd="3" destOrd="0" parTransId="{81AF515D-8EFC-45F2-88D0-20DE379250F5}" sibTransId="{E2CA5C3F-1C22-406F-A136-2B6CB0ADE102}"/>
    <dgm:cxn modelId="{CBA873A5-27E2-4DF7-B48E-00BD9695BFE6}" type="presOf" srcId="{0B742879-50C1-441B-BB41-4AB149FA4997}" destId="{4C5414B3-8914-4F09-AEC2-08BDB37D3DC5}" srcOrd="0" destOrd="0" presId="urn:microsoft.com/office/officeart/2011/layout/TabList"/>
    <dgm:cxn modelId="{F54FFDB4-6922-4383-A083-FB2C3E5234D9}" srcId="{B2FC4D97-DE45-4506-B9E2-348C0091ECC6}" destId="{1D383807-DF40-4C4E-9ED0-AA7D54E99542}" srcOrd="0" destOrd="0" parTransId="{3A6692EF-6AFA-45E1-B2BF-393422C7A805}" sibTransId="{157EC435-0CFB-4D4A-90EB-F8C713C0EB93}"/>
    <dgm:cxn modelId="{B49323B7-507D-42CB-8242-AEE3BA4886C4}" type="presOf" srcId="{AC4185FB-DC7C-4E6B-9827-5E1B1BFF04ED}" destId="{16185D36-4E90-445F-BB20-BCFAF33A5509}" srcOrd="0" destOrd="0" presId="urn:microsoft.com/office/officeart/2011/layout/TabList"/>
    <dgm:cxn modelId="{0C34D4BF-9DDC-40F8-A25E-DD9710247933}" srcId="{E52EE629-A839-42A7-9DAB-7ED8557FD06A}" destId="{AC4185FB-DC7C-4E6B-9827-5E1B1BFF04ED}" srcOrd="1" destOrd="0" parTransId="{91A99BE7-0906-473C-9B1A-B954F1EFBBAA}" sibTransId="{7E0EB5EE-FEBF-46E8-9CE5-ACD870A9B14F}"/>
    <dgm:cxn modelId="{7E9C39C1-27FD-4AD4-858F-8B2633F71569}" type="presOf" srcId="{1B3DCB91-857C-4C98-A27F-831D1881025E}" destId="{CFE6805D-6E1F-4C2D-A032-2FDD4B7BBFF4}" srcOrd="0" destOrd="0" presId="urn:microsoft.com/office/officeart/2011/layout/TabList"/>
    <dgm:cxn modelId="{BA1CBBC3-89F6-47DB-903C-97E578B095F1}" srcId="{B2FC4D97-DE45-4506-B9E2-348C0091ECC6}" destId="{C14FD59E-05CB-4F55-8078-D0519B92CE3C}" srcOrd="3" destOrd="0" parTransId="{E24EF54B-FDD1-4A6F-968B-15E7FCDC8DE8}" sibTransId="{E1924E2E-79FE-4566-913D-DE2B226B1DAD}"/>
    <dgm:cxn modelId="{B2812FCF-B372-4870-8246-5CB0E1CC6EBF}" srcId="{B2FC4D97-DE45-4506-B9E2-348C0091ECC6}" destId="{3BFB4E53-9268-4829-B094-029C688FB130}" srcOrd="1" destOrd="0" parTransId="{837054A3-5F19-43DE-A415-9E0EF4ABA62A}" sibTransId="{A173F3C3-072A-45DB-8010-D7F8244A2947}"/>
    <dgm:cxn modelId="{CEB700D3-E030-408B-A1D7-AA5AC30430E0}" type="presOf" srcId="{E52EE629-A839-42A7-9DAB-7ED8557FD06A}" destId="{12D8328A-9706-45FF-B6FE-5E267C24BF9D}" srcOrd="0" destOrd="0" presId="urn:microsoft.com/office/officeart/2011/layout/TabList"/>
    <dgm:cxn modelId="{07A700D5-D0A6-4200-95FA-033CB419F2FE}" srcId="{CB0EC53B-CFE5-4B97-BE7B-410809FA689B}" destId="{B88EC467-A47A-4389-B1BE-192CD12DFBDC}" srcOrd="2" destOrd="0" parTransId="{B4D797D7-847B-493A-AF74-3FAE0698C444}" sibTransId="{AA86AA11-E7A8-4B9C-8ED5-C3BDD6A8DDFD}"/>
    <dgm:cxn modelId="{E205D9F2-16C8-40A2-9F93-1162A9E29A6C}" srcId="{3807838C-4357-46A0-96FA-48C34AE7B63E}" destId="{0B742879-50C1-441B-BB41-4AB149FA4997}" srcOrd="1" destOrd="0" parTransId="{06DCBF48-EE69-4C22-B8BD-46E19528E179}" sibTransId="{4FCEB35F-5C7D-47F4-9635-18872355DE3D}"/>
    <dgm:cxn modelId="{3E82926F-AEF5-4D1E-A435-5446339F429C}" type="presParOf" srcId="{CFE6805D-6E1F-4C2D-A032-2FDD4B7BBFF4}" destId="{6FD74D8D-F13B-45C3-839F-6F8B37D446C2}" srcOrd="0" destOrd="0" presId="urn:microsoft.com/office/officeart/2011/layout/TabList"/>
    <dgm:cxn modelId="{417E4533-A107-4F97-9D89-BED829F70242}" type="presParOf" srcId="{6FD74D8D-F13B-45C3-839F-6F8B37D446C2}" destId="{D0143468-44D2-4D29-81E7-398892075A02}" srcOrd="0" destOrd="0" presId="urn:microsoft.com/office/officeart/2011/layout/TabList"/>
    <dgm:cxn modelId="{0AFCF146-B904-429D-B69F-D473D993A404}" type="presParOf" srcId="{6FD74D8D-F13B-45C3-839F-6F8B37D446C2}" destId="{94F42C35-648F-4454-87A1-5DED127E11FE}" srcOrd="1" destOrd="0" presId="urn:microsoft.com/office/officeart/2011/layout/TabList"/>
    <dgm:cxn modelId="{716EDBA3-0505-4F52-9243-BEE9F1270A0E}" type="presParOf" srcId="{6FD74D8D-F13B-45C3-839F-6F8B37D446C2}" destId="{E41909F8-CF3F-46C7-AB08-991877A6D778}" srcOrd="2" destOrd="0" presId="urn:microsoft.com/office/officeart/2011/layout/TabList"/>
    <dgm:cxn modelId="{82D80792-36F5-4234-8012-39E102B9E48E}" type="presParOf" srcId="{CFE6805D-6E1F-4C2D-A032-2FDD4B7BBFF4}" destId="{4C5414B3-8914-4F09-AEC2-08BDB37D3DC5}" srcOrd="1" destOrd="0" presId="urn:microsoft.com/office/officeart/2011/layout/TabList"/>
    <dgm:cxn modelId="{E6300CB2-2C82-489E-8C81-3781D2842C31}" type="presParOf" srcId="{CFE6805D-6E1F-4C2D-A032-2FDD4B7BBFF4}" destId="{3A74C34F-6BA2-4CE4-AC8B-00DCA54396BD}" srcOrd="2" destOrd="0" presId="urn:microsoft.com/office/officeart/2011/layout/TabList"/>
    <dgm:cxn modelId="{1E135C84-3EB6-4AA8-B0BB-51AE840595DE}" type="presParOf" srcId="{CFE6805D-6E1F-4C2D-A032-2FDD4B7BBFF4}" destId="{CF081FD7-DE6B-4E3A-BBB5-F86B964D0D56}" srcOrd="3" destOrd="0" presId="urn:microsoft.com/office/officeart/2011/layout/TabList"/>
    <dgm:cxn modelId="{DF2117EC-473B-42DB-8791-AF3D8B3A3CD6}" type="presParOf" srcId="{CF081FD7-DE6B-4E3A-BBB5-F86B964D0D56}" destId="{12EFF9B1-0B2E-4FC5-A5C5-4CC7C3DEFA38}" srcOrd="0" destOrd="0" presId="urn:microsoft.com/office/officeart/2011/layout/TabList"/>
    <dgm:cxn modelId="{F2E5009B-0CC7-4F94-B69B-95CCB2B0B0C6}" type="presParOf" srcId="{CF081FD7-DE6B-4E3A-BBB5-F86B964D0D56}" destId="{12D8328A-9706-45FF-B6FE-5E267C24BF9D}" srcOrd="1" destOrd="0" presId="urn:microsoft.com/office/officeart/2011/layout/TabList"/>
    <dgm:cxn modelId="{75D4280B-54F9-4B4C-8E48-DCE06D301340}" type="presParOf" srcId="{CF081FD7-DE6B-4E3A-BBB5-F86B964D0D56}" destId="{4A35EA26-8C8B-4228-9F52-2A1F30B25873}" srcOrd="2" destOrd="0" presId="urn:microsoft.com/office/officeart/2011/layout/TabList"/>
    <dgm:cxn modelId="{8AB4677B-1419-478B-B0AE-F1E8C6EB8D1D}" type="presParOf" srcId="{CFE6805D-6E1F-4C2D-A032-2FDD4B7BBFF4}" destId="{16185D36-4E90-445F-BB20-BCFAF33A5509}" srcOrd="4" destOrd="0" presId="urn:microsoft.com/office/officeart/2011/layout/TabList"/>
    <dgm:cxn modelId="{859E0FA2-88A1-4D48-87C7-E471A90363E4}" type="presParOf" srcId="{CFE6805D-6E1F-4C2D-A032-2FDD4B7BBFF4}" destId="{C57162DB-EA25-4B93-9CA2-34738AADCFC7}" srcOrd="5" destOrd="0" presId="urn:microsoft.com/office/officeart/2011/layout/TabList"/>
    <dgm:cxn modelId="{ED5CE4D0-B365-42E9-B5AA-3DEB3C47BD78}" type="presParOf" srcId="{CFE6805D-6E1F-4C2D-A032-2FDD4B7BBFF4}" destId="{42BFDB7E-D1C4-47F9-B51D-CBC0AD72A9B0}" srcOrd="6" destOrd="0" presId="urn:microsoft.com/office/officeart/2011/layout/TabList"/>
    <dgm:cxn modelId="{71D3EE44-6B99-41AE-B6AB-A7CEFDCE7112}" type="presParOf" srcId="{42BFDB7E-D1C4-47F9-B51D-CBC0AD72A9B0}" destId="{DE2D5AC0-130A-44F9-8B34-988D35CCCDCB}" srcOrd="0" destOrd="0" presId="urn:microsoft.com/office/officeart/2011/layout/TabList"/>
    <dgm:cxn modelId="{85A771AD-4334-4770-A099-B158AB35064A}" type="presParOf" srcId="{42BFDB7E-D1C4-47F9-B51D-CBC0AD72A9B0}" destId="{184DC9E8-E1D4-481B-BCEC-350162FD8699}" srcOrd="1" destOrd="0" presId="urn:microsoft.com/office/officeart/2011/layout/TabList"/>
    <dgm:cxn modelId="{27A3C28C-1546-47FC-B72B-0298EC0900FB}" type="presParOf" srcId="{42BFDB7E-D1C4-47F9-B51D-CBC0AD72A9B0}" destId="{2EFD7956-388F-4831-B8A7-9E18940480B9}" srcOrd="2" destOrd="0" presId="urn:microsoft.com/office/officeart/2011/layout/TabList"/>
    <dgm:cxn modelId="{E98B427D-DE6B-49B5-80DB-193BC629B894}" type="presParOf" srcId="{CFE6805D-6E1F-4C2D-A032-2FDD4B7BBFF4}" destId="{D27DE873-89E3-4BFB-A24D-99B58690EB48}" srcOrd="7" destOrd="0" presId="urn:microsoft.com/office/officeart/2011/layout/TabList"/>
    <dgm:cxn modelId="{24E3DA07-DB3E-491F-B96A-A7D5CAD005A7}" type="presParOf" srcId="{CFE6805D-6E1F-4C2D-A032-2FDD4B7BBFF4}" destId="{DFE29A0E-59FA-42F7-A922-AE6CC4DE4E03}" srcOrd="8" destOrd="0" presId="urn:microsoft.com/office/officeart/2011/layout/TabList"/>
    <dgm:cxn modelId="{2100EE24-B324-431A-9360-C3319B55DEAD}" type="presParOf" srcId="{CFE6805D-6E1F-4C2D-A032-2FDD4B7BBFF4}" destId="{1863956E-0A1D-4AF3-816F-DD91D6C5BA45}" srcOrd="9" destOrd="0" presId="urn:microsoft.com/office/officeart/2011/layout/TabList"/>
    <dgm:cxn modelId="{336D8014-CA8A-489C-A041-19C6CF558FE5}" type="presParOf" srcId="{1863956E-0A1D-4AF3-816F-DD91D6C5BA45}" destId="{2137A08F-2114-4F25-9EB5-34980E7BB3B4}" srcOrd="0" destOrd="0" presId="urn:microsoft.com/office/officeart/2011/layout/TabList"/>
    <dgm:cxn modelId="{07102780-474F-42E4-BE50-5FE284C9DF42}" type="presParOf" srcId="{1863956E-0A1D-4AF3-816F-DD91D6C5BA45}" destId="{A87EB36C-D09E-4952-A9E5-B62F218FD441}" srcOrd="1" destOrd="0" presId="urn:microsoft.com/office/officeart/2011/layout/TabList"/>
    <dgm:cxn modelId="{A286E611-B663-4BE5-8E2C-A2E917A347B4}" type="presParOf" srcId="{1863956E-0A1D-4AF3-816F-DD91D6C5BA45}" destId="{2344B24E-47FC-4711-8864-C16D4BF55BE8}" srcOrd="2" destOrd="0" presId="urn:microsoft.com/office/officeart/2011/layout/TabList"/>
    <dgm:cxn modelId="{6E5B8802-1A72-4ADA-9679-5D79BFBA229E}" type="presParOf" srcId="{CFE6805D-6E1F-4C2D-A032-2FDD4B7BBFF4}" destId="{85AF0E38-223A-4E97-B707-59E6C2210720}" srcOrd="10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9EB0755-BAE4-4774-B414-BBED8F0B1776}" type="doc">
      <dgm:prSet loTypeId="urn:microsoft.com/office/officeart/2005/8/layout/vList2" loCatId="list" qsTypeId="urn:microsoft.com/office/officeart/2005/8/quickstyle/simple3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585DB1B1-3451-436F-A8D0-AEBE52971496}">
      <dgm:prSet custT="1"/>
      <dgm:spPr/>
      <dgm:t>
        <a:bodyPr/>
        <a:lstStyle/>
        <a:p>
          <a:r>
            <a:rPr lang="en-US" sz="2400"/>
            <a:t>Your homework will be at the cutting edge</a:t>
          </a:r>
        </a:p>
      </dgm:t>
    </dgm:pt>
    <dgm:pt modelId="{B04FA8BC-EA87-4DE8-9C8D-377796C28A3F}" type="parTrans" cxnId="{AEEABC8F-5ABD-4E06-B5A3-FDA14DAC1F65}">
      <dgm:prSet/>
      <dgm:spPr/>
      <dgm:t>
        <a:bodyPr/>
        <a:lstStyle/>
        <a:p>
          <a:endParaRPr lang="en-US" sz="2400"/>
        </a:p>
      </dgm:t>
    </dgm:pt>
    <dgm:pt modelId="{B305A3AF-CA67-405C-9D79-265516B041D6}" type="sibTrans" cxnId="{AEEABC8F-5ABD-4E06-B5A3-FDA14DAC1F65}">
      <dgm:prSet/>
      <dgm:spPr/>
      <dgm:t>
        <a:bodyPr/>
        <a:lstStyle/>
        <a:p>
          <a:endParaRPr lang="en-US" sz="2400"/>
        </a:p>
      </dgm:t>
    </dgm:pt>
    <dgm:pt modelId="{22170C02-5DFE-4EA0-BBFD-E937CE1FCCF5}">
      <dgm:prSet custT="1"/>
      <dgm:spPr/>
      <dgm:t>
        <a:bodyPr/>
        <a:lstStyle/>
        <a:p>
          <a:r>
            <a:rPr lang="en-US" sz="2400"/>
            <a:t>There are few DL practitioners that know what you know now</a:t>
          </a:r>
        </a:p>
      </dgm:t>
    </dgm:pt>
    <dgm:pt modelId="{C90C7F47-73FC-410B-9DD9-D61CDAC3040F}" type="parTrans" cxnId="{702F277B-39EF-422B-A854-C0F79E496FBE}">
      <dgm:prSet/>
      <dgm:spPr/>
      <dgm:t>
        <a:bodyPr/>
        <a:lstStyle/>
        <a:p>
          <a:endParaRPr lang="en-US" sz="2400"/>
        </a:p>
      </dgm:t>
    </dgm:pt>
    <dgm:pt modelId="{704E8161-60F7-4788-828E-CF4F4A335FDA}" type="sibTrans" cxnId="{702F277B-39EF-422B-A854-C0F79E496FBE}">
      <dgm:prSet/>
      <dgm:spPr/>
      <dgm:t>
        <a:bodyPr/>
        <a:lstStyle/>
        <a:p>
          <a:endParaRPr lang="en-US" sz="2400"/>
        </a:p>
      </dgm:t>
    </dgm:pt>
    <dgm:pt modelId="{F31DF797-1203-4CFE-B4D5-4D036435670D}">
      <dgm:prSet custT="1"/>
      <dgm:spPr/>
      <dgm:t>
        <a:bodyPr/>
        <a:lstStyle/>
        <a:p>
          <a:r>
            <a:rPr lang="en-US" sz="2400"/>
            <a:t>Experiment lots, especially in your area of expertise</a:t>
          </a:r>
        </a:p>
      </dgm:t>
    </dgm:pt>
    <dgm:pt modelId="{0CAF7441-A1FA-4D93-8322-3522CE09A748}" type="parTrans" cxnId="{17D45801-30CB-48A8-8323-E92E4271EEEF}">
      <dgm:prSet/>
      <dgm:spPr/>
      <dgm:t>
        <a:bodyPr/>
        <a:lstStyle/>
        <a:p>
          <a:endParaRPr lang="en-US" sz="2400"/>
        </a:p>
      </dgm:t>
    </dgm:pt>
    <dgm:pt modelId="{37DFA6D9-BAF0-4B8C-BAC9-4C4F36FD9DBC}" type="sibTrans" cxnId="{17D45801-30CB-48A8-8323-E92E4271EEEF}">
      <dgm:prSet/>
      <dgm:spPr/>
      <dgm:t>
        <a:bodyPr/>
        <a:lstStyle/>
        <a:p>
          <a:endParaRPr lang="en-US" sz="2400"/>
        </a:p>
      </dgm:t>
    </dgm:pt>
    <dgm:pt modelId="{856B65F9-CEEF-458A-88A7-1CDA8726BFCC}">
      <dgm:prSet custT="1"/>
      <dgm:spPr/>
      <dgm:t>
        <a:bodyPr/>
        <a:lstStyle/>
        <a:p>
          <a:r>
            <a:rPr lang="en-US" sz="2400"/>
            <a:t>Much of what you find will have not be written about before</a:t>
          </a:r>
        </a:p>
      </dgm:t>
    </dgm:pt>
    <dgm:pt modelId="{AD9641D4-5FD5-4353-B491-A186BAEA10B4}" type="parTrans" cxnId="{2237FA7F-D7E2-4BCA-B916-E3C062397741}">
      <dgm:prSet/>
      <dgm:spPr/>
      <dgm:t>
        <a:bodyPr/>
        <a:lstStyle/>
        <a:p>
          <a:endParaRPr lang="en-US" sz="2400"/>
        </a:p>
      </dgm:t>
    </dgm:pt>
    <dgm:pt modelId="{904ACCAD-8326-404B-8C40-89B3B4260C2B}" type="sibTrans" cxnId="{2237FA7F-D7E2-4BCA-B916-E3C062397741}">
      <dgm:prSet/>
      <dgm:spPr/>
      <dgm:t>
        <a:bodyPr/>
        <a:lstStyle/>
        <a:p>
          <a:endParaRPr lang="en-US" sz="2400"/>
        </a:p>
      </dgm:t>
    </dgm:pt>
    <dgm:pt modelId="{C55E20A9-A4B4-4B1D-94C5-2FAFC7C073FA}">
      <dgm:prSet custT="1"/>
      <dgm:spPr/>
      <dgm:t>
        <a:bodyPr/>
        <a:lstStyle/>
        <a:p>
          <a:r>
            <a:rPr lang="en-US" sz="2400"/>
            <a:t>Don’t wait to be perfect before you start communicating</a:t>
          </a:r>
        </a:p>
      </dgm:t>
    </dgm:pt>
    <dgm:pt modelId="{1843D6FB-8810-43F8-8FDE-3B17A5534179}" type="parTrans" cxnId="{9F918CF3-DA72-441E-86A6-1C6C5F7C35A9}">
      <dgm:prSet/>
      <dgm:spPr/>
      <dgm:t>
        <a:bodyPr/>
        <a:lstStyle/>
        <a:p>
          <a:endParaRPr lang="en-US" sz="2400"/>
        </a:p>
      </dgm:t>
    </dgm:pt>
    <dgm:pt modelId="{2097472A-0B93-429C-8694-73F354DFF71C}" type="sibTrans" cxnId="{9F918CF3-DA72-441E-86A6-1C6C5F7C35A9}">
      <dgm:prSet/>
      <dgm:spPr/>
      <dgm:t>
        <a:bodyPr/>
        <a:lstStyle/>
        <a:p>
          <a:endParaRPr lang="en-US" sz="2400"/>
        </a:p>
      </dgm:t>
    </dgm:pt>
    <dgm:pt modelId="{4A71A837-B0D1-4DEC-8E80-C462065BA5A5}">
      <dgm:prSet custT="1"/>
      <dgm:spPr/>
      <dgm:t>
        <a:bodyPr/>
        <a:lstStyle/>
        <a:p>
          <a:r>
            <a:rPr lang="en-US" sz="2400"/>
            <a:t>If you don’t have a blog, try medium.com</a:t>
          </a:r>
        </a:p>
      </dgm:t>
    </dgm:pt>
    <dgm:pt modelId="{7FC33810-9503-4D76-8CE0-27EB0627AC11}" type="parTrans" cxnId="{3583EFCE-9104-4AA3-9D96-F3229D818F77}">
      <dgm:prSet/>
      <dgm:spPr/>
      <dgm:t>
        <a:bodyPr/>
        <a:lstStyle/>
        <a:p>
          <a:endParaRPr lang="en-US" sz="2400"/>
        </a:p>
      </dgm:t>
    </dgm:pt>
    <dgm:pt modelId="{4145B156-155A-46D9-8852-2B45A78CF929}" type="sibTrans" cxnId="{3583EFCE-9104-4AA3-9D96-F3229D818F77}">
      <dgm:prSet/>
      <dgm:spPr/>
      <dgm:t>
        <a:bodyPr/>
        <a:lstStyle/>
        <a:p>
          <a:endParaRPr lang="en-US" sz="2400"/>
        </a:p>
      </dgm:t>
    </dgm:pt>
    <dgm:pt modelId="{AC858A0B-BDF9-4DDC-A265-680BDF1C4C43}" type="pres">
      <dgm:prSet presAssocID="{D9EB0755-BAE4-4774-B414-BBED8F0B1776}" presName="linear" presStyleCnt="0">
        <dgm:presLayoutVars>
          <dgm:animLvl val="lvl"/>
          <dgm:resizeHandles val="exact"/>
        </dgm:presLayoutVars>
      </dgm:prSet>
      <dgm:spPr/>
    </dgm:pt>
    <dgm:pt modelId="{9B95E143-D0A9-4EC2-B9EE-6F12D54B57A5}" type="pres">
      <dgm:prSet presAssocID="{585DB1B1-3451-436F-A8D0-AEBE52971496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FA11DC37-A419-4837-B66F-248B7BC71E2F}" type="pres">
      <dgm:prSet presAssocID="{B305A3AF-CA67-405C-9D79-265516B041D6}" presName="spacer" presStyleCnt="0"/>
      <dgm:spPr/>
    </dgm:pt>
    <dgm:pt modelId="{D8364E72-3D03-4796-8127-73B862C854CD}" type="pres">
      <dgm:prSet presAssocID="{22170C02-5DFE-4EA0-BBFD-E937CE1FCCF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9E17D43D-CC5D-4BEE-8323-C511D2A5B2C7}" type="pres">
      <dgm:prSet presAssocID="{704E8161-60F7-4788-828E-CF4F4A335FDA}" presName="spacer" presStyleCnt="0"/>
      <dgm:spPr/>
    </dgm:pt>
    <dgm:pt modelId="{26761105-9620-4706-AB64-C6515A9E9422}" type="pres">
      <dgm:prSet presAssocID="{F31DF797-1203-4CFE-B4D5-4D036435670D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AACAF51-1AE9-45A5-865C-EE2BED6ACEBC}" type="pres">
      <dgm:prSet presAssocID="{37DFA6D9-BAF0-4B8C-BAC9-4C4F36FD9DBC}" presName="spacer" presStyleCnt="0"/>
      <dgm:spPr/>
    </dgm:pt>
    <dgm:pt modelId="{70F42604-17CA-490E-98D8-CD97EB49C8CD}" type="pres">
      <dgm:prSet presAssocID="{856B65F9-CEEF-458A-88A7-1CDA8726BFCC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C1500FD-FF24-49FA-B6EC-A54AD7A216BD}" type="pres">
      <dgm:prSet presAssocID="{904ACCAD-8326-404B-8C40-89B3B4260C2B}" presName="spacer" presStyleCnt="0"/>
      <dgm:spPr/>
    </dgm:pt>
    <dgm:pt modelId="{7371A50A-FC4F-4C3A-A232-E3A8612179E7}" type="pres">
      <dgm:prSet presAssocID="{C55E20A9-A4B4-4B1D-94C5-2FAFC7C073FA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65953741-1D72-469D-A881-1D9F946A5ECD}" type="pres">
      <dgm:prSet presAssocID="{2097472A-0B93-429C-8694-73F354DFF71C}" presName="spacer" presStyleCnt="0"/>
      <dgm:spPr/>
    </dgm:pt>
    <dgm:pt modelId="{97B121D1-64E1-44CE-8EB3-2D73CB7D85CE}" type="pres">
      <dgm:prSet presAssocID="{4A71A837-B0D1-4DEC-8E80-C462065BA5A5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17D45801-30CB-48A8-8323-E92E4271EEEF}" srcId="{D9EB0755-BAE4-4774-B414-BBED8F0B1776}" destId="{F31DF797-1203-4CFE-B4D5-4D036435670D}" srcOrd="2" destOrd="0" parTransId="{0CAF7441-A1FA-4D93-8322-3522CE09A748}" sibTransId="{37DFA6D9-BAF0-4B8C-BAC9-4C4F36FD9DBC}"/>
    <dgm:cxn modelId="{F6CE5565-B498-4B73-A94E-4D79E2508D8F}" type="presOf" srcId="{F31DF797-1203-4CFE-B4D5-4D036435670D}" destId="{26761105-9620-4706-AB64-C6515A9E9422}" srcOrd="0" destOrd="0" presId="urn:microsoft.com/office/officeart/2005/8/layout/vList2"/>
    <dgm:cxn modelId="{66F2E657-03A4-42F9-9E1F-FA23BD94E2EF}" type="presOf" srcId="{C55E20A9-A4B4-4B1D-94C5-2FAFC7C073FA}" destId="{7371A50A-FC4F-4C3A-A232-E3A8612179E7}" srcOrd="0" destOrd="0" presId="urn:microsoft.com/office/officeart/2005/8/layout/vList2"/>
    <dgm:cxn modelId="{FC102059-43B1-4676-B08B-B4B13B7C3B80}" type="presOf" srcId="{856B65F9-CEEF-458A-88A7-1CDA8726BFCC}" destId="{70F42604-17CA-490E-98D8-CD97EB49C8CD}" srcOrd="0" destOrd="0" presId="urn:microsoft.com/office/officeart/2005/8/layout/vList2"/>
    <dgm:cxn modelId="{702F277B-39EF-422B-A854-C0F79E496FBE}" srcId="{D9EB0755-BAE4-4774-B414-BBED8F0B1776}" destId="{22170C02-5DFE-4EA0-BBFD-E937CE1FCCF5}" srcOrd="1" destOrd="0" parTransId="{C90C7F47-73FC-410B-9DD9-D61CDAC3040F}" sibTransId="{704E8161-60F7-4788-828E-CF4F4A335FDA}"/>
    <dgm:cxn modelId="{2237FA7F-D7E2-4BCA-B916-E3C062397741}" srcId="{D9EB0755-BAE4-4774-B414-BBED8F0B1776}" destId="{856B65F9-CEEF-458A-88A7-1CDA8726BFCC}" srcOrd="3" destOrd="0" parTransId="{AD9641D4-5FD5-4353-B491-A186BAEA10B4}" sibTransId="{904ACCAD-8326-404B-8C40-89B3B4260C2B}"/>
    <dgm:cxn modelId="{AEEABC8F-5ABD-4E06-B5A3-FDA14DAC1F65}" srcId="{D9EB0755-BAE4-4774-B414-BBED8F0B1776}" destId="{585DB1B1-3451-436F-A8D0-AEBE52971496}" srcOrd="0" destOrd="0" parTransId="{B04FA8BC-EA87-4DE8-9C8D-377796C28A3F}" sibTransId="{B305A3AF-CA67-405C-9D79-265516B041D6}"/>
    <dgm:cxn modelId="{E52485A1-2041-4859-94B1-B3F413551D53}" type="presOf" srcId="{22170C02-5DFE-4EA0-BBFD-E937CE1FCCF5}" destId="{D8364E72-3D03-4796-8127-73B862C854CD}" srcOrd="0" destOrd="0" presId="urn:microsoft.com/office/officeart/2005/8/layout/vList2"/>
    <dgm:cxn modelId="{174F83A2-0B37-4BA2-9210-ECA27DAB28CE}" type="presOf" srcId="{D9EB0755-BAE4-4774-B414-BBED8F0B1776}" destId="{AC858A0B-BDF9-4DDC-A265-680BDF1C4C43}" srcOrd="0" destOrd="0" presId="urn:microsoft.com/office/officeart/2005/8/layout/vList2"/>
    <dgm:cxn modelId="{C1D345AE-5A3D-4202-8438-D7A23D30F3AE}" type="presOf" srcId="{4A71A837-B0D1-4DEC-8E80-C462065BA5A5}" destId="{97B121D1-64E1-44CE-8EB3-2D73CB7D85CE}" srcOrd="0" destOrd="0" presId="urn:microsoft.com/office/officeart/2005/8/layout/vList2"/>
    <dgm:cxn modelId="{353D4BC6-3CF2-42FC-A6F0-E5EFD7139E39}" type="presOf" srcId="{585DB1B1-3451-436F-A8D0-AEBE52971496}" destId="{9B95E143-D0A9-4EC2-B9EE-6F12D54B57A5}" srcOrd="0" destOrd="0" presId="urn:microsoft.com/office/officeart/2005/8/layout/vList2"/>
    <dgm:cxn modelId="{3583EFCE-9104-4AA3-9D96-F3229D818F77}" srcId="{D9EB0755-BAE4-4774-B414-BBED8F0B1776}" destId="{4A71A837-B0D1-4DEC-8E80-C462065BA5A5}" srcOrd="5" destOrd="0" parTransId="{7FC33810-9503-4D76-8CE0-27EB0627AC11}" sibTransId="{4145B156-155A-46D9-8852-2B45A78CF929}"/>
    <dgm:cxn modelId="{9F918CF3-DA72-441E-86A6-1C6C5F7C35A9}" srcId="{D9EB0755-BAE4-4774-B414-BBED8F0B1776}" destId="{C55E20A9-A4B4-4B1D-94C5-2FAFC7C073FA}" srcOrd="4" destOrd="0" parTransId="{1843D6FB-8810-43F8-8FDE-3B17A5534179}" sibTransId="{2097472A-0B93-429C-8694-73F354DFF71C}"/>
    <dgm:cxn modelId="{F787933A-7190-4C44-B12B-FBE9C5399B09}" type="presParOf" srcId="{AC858A0B-BDF9-4DDC-A265-680BDF1C4C43}" destId="{9B95E143-D0A9-4EC2-B9EE-6F12D54B57A5}" srcOrd="0" destOrd="0" presId="urn:microsoft.com/office/officeart/2005/8/layout/vList2"/>
    <dgm:cxn modelId="{39283450-B4FB-429A-8888-51304ED26AD2}" type="presParOf" srcId="{AC858A0B-BDF9-4DDC-A265-680BDF1C4C43}" destId="{FA11DC37-A419-4837-B66F-248B7BC71E2F}" srcOrd="1" destOrd="0" presId="urn:microsoft.com/office/officeart/2005/8/layout/vList2"/>
    <dgm:cxn modelId="{3AB86F7F-1BAB-4B95-BD59-D43F8225D452}" type="presParOf" srcId="{AC858A0B-BDF9-4DDC-A265-680BDF1C4C43}" destId="{D8364E72-3D03-4796-8127-73B862C854CD}" srcOrd="2" destOrd="0" presId="urn:microsoft.com/office/officeart/2005/8/layout/vList2"/>
    <dgm:cxn modelId="{91C4984A-F678-4D55-8F42-7F09EAF89179}" type="presParOf" srcId="{AC858A0B-BDF9-4DDC-A265-680BDF1C4C43}" destId="{9E17D43D-CC5D-4BEE-8323-C511D2A5B2C7}" srcOrd="3" destOrd="0" presId="urn:microsoft.com/office/officeart/2005/8/layout/vList2"/>
    <dgm:cxn modelId="{97C15222-FF5D-4436-B469-627776928A91}" type="presParOf" srcId="{AC858A0B-BDF9-4DDC-A265-680BDF1C4C43}" destId="{26761105-9620-4706-AB64-C6515A9E9422}" srcOrd="4" destOrd="0" presId="urn:microsoft.com/office/officeart/2005/8/layout/vList2"/>
    <dgm:cxn modelId="{60DB76AE-6EFC-4FA0-9FF2-9C438363954E}" type="presParOf" srcId="{AC858A0B-BDF9-4DDC-A265-680BDF1C4C43}" destId="{6AACAF51-1AE9-45A5-865C-EE2BED6ACEBC}" srcOrd="5" destOrd="0" presId="urn:microsoft.com/office/officeart/2005/8/layout/vList2"/>
    <dgm:cxn modelId="{2D5FE543-FAE7-4B86-9BBC-C84426FD4383}" type="presParOf" srcId="{AC858A0B-BDF9-4DDC-A265-680BDF1C4C43}" destId="{70F42604-17CA-490E-98D8-CD97EB49C8CD}" srcOrd="6" destOrd="0" presId="urn:microsoft.com/office/officeart/2005/8/layout/vList2"/>
    <dgm:cxn modelId="{927DDA41-40BC-42B5-858E-7FA74A635768}" type="presParOf" srcId="{AC858A0B-BDF9-4DDC-A265-680BDF1C4C43}" destId="{FC1500FD-FF24-49FA-B6EC-A54AD7A216BD}" srcOrd="7" destOrd="0" presId="urn:microsoft.com/office/officeart/2005/8/layout/vList2"/>
    <dgm:cxn modelId="{906FA441-C8C1-4E5F-9248-41A955F43A35}" type="presParOf" srcId="{AC858A0B-BDF9-4DDC-A265-680BDF1C4C43}" destId="{7371A50A-FC4F-4C3A-A232-E3A8612179E7}" srcOrd="8" destOrd="0" presId="urn:microsoft.com/office/officeart/2005/8/layout/vList2"/>
    <dgm:cxn modelId="{FEF5C0F9-C5E1-440A-9CBA-A5965897F0E2}" type="presParOf" srcId="{AC858A0B-BDF9-4DDC-A265-680BDF1C4C43}" destId="{65953741-1D72-469D-A881-1D9F946A5ECD}" srcOrd="9" destOrd="0" presId="urn:microsoft.com/office/officeart/2005/8/layout/vList2"/>
    <dgm:cxn modelId="{9D36C6C9-2BBA-45A3-9EAD-C1DAF4701203}" type="presParOf" srcId="{AC858A0B-BDF9-4DDC-A265-680BDF1C4C43}" destId="{97B121D1-64E1-44CE-8EB3-2D73CB7D85CE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E2EEDF1-BA1D-419C-8918-90C48CAC3AA1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8DAC27B-1662-4A27-A34D-99DC8A435A34}">
      <dgm:prSet phldrT="[Text]"/>
      <dgm:spPr/>
      <dgm:t>
        <a:bodyPr/>
        <a:lstStyle/>
        <a:p>
          <a:r>
            <a:rPr lang="en-US" dirty="0"/>
            <a:t>CNNs beyond classification</a:t>
          </a:r>
        </a:p>
      </dgm:t>
    </dgm:pt>
    <dgm:pt modelId="{FF86B8BD-3899-4635-8950-C8A347E0A6DA}" type="parTrans" cxnId="{726CCA16-8C46-410F-B4E6-B529B008FFAE}">
      <dgm:prSet/>
      <dgm:spPr/>
      <dgm:t>
        <a:bodyPr/>
        <a:lstStyle/>
        <a:p>
          <a:endParaRPr lang="en-US"/>
        </a:p>
      </dgm:t>
    </dgm:pt>
    <dgm:pt modelId="{B36B6B58-8EF1-4689-BB6E-27EDC9ABD026}" type="sibTrans" cxnId="{726CCA16-8C46-410F-B4E6-B529B008FFAE}">
      <dgm:prSet/>
      <dgm:spPr/>
      <dgm:t>
        <a:bodyPr/>
        <a:lstStyle/>
        <a:p>
          <a:endParaRPr lang="en-US"/>
        </a:p>
      </dgm:t>
    </dgm:pt>
    <dgm:pt modelId="{31BB366B-FE18-43F5-A5C6-EB851374F71A}">
      <dgm:prSet phldrT="[Text]"/>
      <dgm:spPr/>
      <dgm:t>
        <a:bodyPr/>
        <a:lstStyle/>
        <a:p>
          <a:r>
            <a:rPr lang="en-US" dirty="0"/>
            <a:t>Localization</a:t>
          </a:r>
        </a:p>
      </dgm:t>
    </dgm:pt>
    <dgm:pt modelId="{104FA275-C136-44D3-BEB2-E9E4B487254C}" type="parTrans" cxnId="{545147CA-395C-4361-AC10-9763B3293FB3}">
      <dgm:prSet/>
      <dgm:spPr/>
      <dgm:t>
        <a:bodyPr/>
        <a:lstStyle/>
        <a:p>
          <a:endParaRPr lang="en-US"/>
        </a:p>
      </dgm:t>
    </dgm:pt>
    <dgm:pt modelId="{52FF66B4-2A60-43CA-977F-6E007B3389EE}" type="sibTrans" cxnId="{545147CA-395C-4361-AC10-9763B3293FB3}">
      <dgm:prSet/>
      <dgm:spPr/>
      <dgm:t>
        <a:bodyPr/>
        <a:lstStyle/>
        <a:p>
          <a:endParaRPr lang="en-US"/>
        </a:p>
      </dgm:t>
    </dgm:pt>
    <dgm:pt modelId="{8403EE98-E733-43EC-B2BD-9BEF3F33C6CE}">
      <dgm:prSet phldrT="[Text]"/>
      <dgm:spPr/>
      <dgm:t>
        <a:bodyPr/>
        <a:lstStyle/>
        <a:p>
          <a:r>
            <a:rPr lang="en-US" dirty="0"/>
            <a:t>Super-resolution</a:t>
          </a:r>
        </a:p>
      </dgm:t>
    </dgm:pt>
    <dgm:pt modelId="{3E5EBB17-8862-4CCA-9EEE-7E46E4B19CF6}" type="parTrans" cxnId="{F312309E-FFA8-48BD-8703-539C3362E701}">
      <dgm:prSet/>
      <dgm:spPr/>
      <dgm:t>
        <a:bodyPr/>
        <a:lstStyle/>
        <a:p>
          <a:endParaRPr lang="en-US"/>
        </a:p>
      </dgm:t>
    </dgm:pt>
    <dgm:pt modelId="{AEE5CFD4-2092-4C0B-9311-C04231A850AC}" type="sibTrans" cxnId="{F312309E-FFA8-48BD-8703-539C3362E701}">
      <dgm:prSet/>
      <dgm:spPr/>
      <dgm:t>
        <a:bodyPr/>
        <a:lstStyle/>
        <a:p>
          <a:endParaRPr lang="en-US"/>
        </a:p>
      </dgm:t>
    </dgm:pt>
    <dgm:pt modelId="{7DB1C445-58D5-4714-9C35-FE128544F660}">
      <dgm:prSet phldrT="[Text]"/>
      <dgm:spPr/>
      <dgm:t>
        <a:bodyPr/>
        <a:lstStyle/>
        <a:p>
          <a:r>
            <a:rPr lang="en-US" dirty="0"/>
            <a:t>NLP beyond classification</a:t>
          </a:r>
        </a:p>
      </dgm:t>
    </dgm:pt>
    <dgm:pt modelId="{FE6AFAB1-10D8-4B83-B4A3-DF983FC3D2B2}" type="parTrans" cxnId="{0E9CB9C1-FD90-41DF-A275-AFC750E1703B}">
      <dgm:prSet/>
      <dgm:spPr/>
      <dgm:t>
        <a:bodyPr/>
        <a:lstStyle/>
        <a:p>
          <a:endParaRPr lang="en-US"/>
        </a:p>
      </dgm:t>
    </dgm:pt>
    <dgm:pt modelId="{DF898BCA-293C-4D2E-82E9-E5573BABD2BB}" type="sibTrans" cxnId="{0E9CB9C1-FD90-41DF-A275-AFC750E1703B}">
      <dgm:prSet/>
      <dgm:spPr/>
      <dgm:t>
        <a:bodyPr/>
        <a:lstStyle/>
        <a:p>
          <a:endParaRPr lang="en-US"/>
        </a:p>
      </dgm:t>
    </dgm:pt>
    <dgm:pt modelId="{5F38794F-2741-47A2-81B5-C50B1C46A6C3}">
      <dgm:prSet phldrT="[Text]"/>
      <dgm:spPr/>
      <dgm:t>
        <a:bodyPr/>
        <a:lstStyle/>
        <a:p>
          <a:r>
            <a:rPr lang="en-US" dirty="0"/>
            <a:t>Translation</a:t>
          </a:r>
        </a:p>
      </dgm:t>
    </dgm:pt>
    <dgm:pt modelId="{293F2ADE-8F5A-4604-8208-39A4145F9D54}" type="parTrans" cxnId="{9FE45101-F3C2-4A1A-BBAC-FD5101CD7004}">
      <dgm:prSet/>
      <dgm:spPr/>
      <dgm:t>
        <a:bodyPr/>
        <a:lstStyle/>
        <a:p>
          <a:endParaRPr lang="en-US"/>
        </a:p>
      </dgm:t>
    </dgm:pt>
    <dgm:pt modelId="{B871397C-40B6-409E-AC55-29747EF91B78}" type="sibTrans" cxnId="{9FE45101-F3C2-4A1A-BBAC-FD5101CD7004}">
      <dgm:prSet/>
      <dgm:spPr/>
      <dgm:t>
        <a:bodyPr/>
        <a:lstStyle/>
        <a:p>
          <a:endParaRPr lang="en-US"/>
        </a:p>
      </dgm:t>
    </dgm:pt>
    <dgm:pt modelId="{E1BD2196-D828-42F9-BB4C-B1E49BFE89E2}">
      <dgm:prSet phldrT="[Text]"/>
      <dgm:spPr/>
      <dgm:t>
        <a:bodyPr/>
        <a:lstStyle/>
        <a:p>
          <a:r>
            <a:rPr lang="en-US" dirty="0"/>
            <a:t>Large data sets</a:t>
          </a:r>
        </a:p>
      </dgm:t>
    </dgm:pt>
    <dgm:pt modelId="{5C5035A1-B3BC-413A-804B-E2025BB8382F}" type="parTrans" cxnId="{6ED72B66-5FC5-4E27-BAC1-13A251C06B6D}">
      <dgm:prSet/>
      <dgm:spPr/>
      <dgm:t>
        <a:bodyPr/>
        <a:lstStyle/>
        <a:p>
          <a:endParaRPr lang="en-US"/>
        </a:p>
      </dgm:t>
    </dgm:pt>
    <dgm:pt modelId="{ADAC3242-59FA-485B-9906-554CF2EED86B}" type="sibTrans" cxnId="{6ED72B66-5FC5-4E27-BAC1-13A251C06B6D}">
      <dgm:prSet/>
      <dgm:spPr/>
      <dgm:t>
        <a:bodyPr/>
        <a:lstStyle/>
        <a:p>
          <a:endParaRPr lang="en-US"/>
        </a:p>
      </dgm:t>
    </dgm:pt>
    <dgm:pt modelId="{1EA4E701-D640-4754-B2A7-40E0970B4A41}">
      <dgm:prSet phldrT="[Text]"/>
      <dgm:spPr/>
      <dgm:t>
        <a:bodyPr/>
        <a:lstStyle/>
        <a:p>
          <a:r>
            <a:rPr lang="en-US" dirty="0"/>
            <a:t>Large images</a:t>
          </a:r>
        </a:p>
      </dgm:t>
    </dgm:pt>
    <dgm:pt modelId="{F41C595C-46ED-46FA-BF67-8B24D5728F4F}" type="parTrans" cxnId="{D0D1A8F0-2A7B-423F-A82A-E55C717125CA}">
      <dgm:prSet/>
      <dgm:spPr/>
      <dgm:t>
        <a:bodyPr/>
        <a:lstStyle/>
        <a:p>
          <a:endParaRPr lang="en-US"/>
        </a:p>
      </dgm:t>
    </dgm:pt>
    <dgm:pt modelId="{1ABFC6E6-5E16-491C-9464-923BECEFB33C}" type="sibTrans" cxnId="{D0D1A8F0-2A7B-423F-A82A-E55C717125CA}">
      <dgm:prSet/>
      <dgm:spPr/>
      <dgm:t>
        <a:bodyPr/>
        <a:lstStyle/>
        <a:p>
          <a:endParaRPr lang="en-US"/>
        </a:p>
      </dgm:t>
    </dgm:pt>
    <dgm:pt modelId="{4F90638A-FA7A-4027-99D4-3984B7777031}">
      <dgm:prSet phldrT="[Text]"/>
      <dgm:spPr/>
      <dgm:t>
        <a:bodyPr/>
        <a:lstStyle/>
        <a:p>
          <a:r>
            <a:rPr lang="en-US" dirty="0"/>
            <a:t>Lots of data points</a:t>
          </a:r>
        </a:p>
      </dgm:t>
    </dgm:pt>
    <dgm:pt modelId="{FDD7041E-78E1-44DA-A536-ABF416C095A1}" type="parTrans" cxnId="{1F2A5D92-8E16-4C1D-AE21-341E056C6097}">
      <dgm:prSet/>
      <dgm:spPr/>
      <dgm:t>
        <a:bodyPr/>
        <a:lstStyle/>
        <a:p>
          <a:endParaRPr lang="en-US"/>
        </a:p>
      </dgm:t>
    </dgm:pt>
    <dgm:pt modelId="{FB4183FC-0CD5-4CFA-8DD2-C6E9CD6CE486}" type="sibTrans" cxnId="{1F2A5D92-8E16-4C1D-AE21-341E056C6097}">
      <dgm:prSet/>
      <dgm:spPr/>
      <dgm:t>
        <a:bodyPr/>
        <a:lstStyle/>
        <a:p>
          <a:endParaRPr lang="en-US"/>
        </a:p>
      </dgm:t>
    </dgm:pt>
    <dgm:pt modelId="{AE47D9B1-F7DC-4C58-A963-2AB923899DB3}">
      <dgm:prSet phldrT="[Text]"/>
      <dgm:spPr/>
      <dgm:t>
        <a:bodyPr/>
        <a:lstStyle/>
        <a:p>
          <a:r>
            <a:rPr lang="en-US" dirty="0"/>
            <a:t>Enhancement:</a:t>
          </a:r>
        </a:p>
      </dgm:t>
    </dgm:pt>
    <dgm:pt modelId="{AB9F8484-49D1-4B06-944F-113045DA3296}" type="parTrans" cxnId="{A179013C-05F4-4A0F-8096-CD1A86BCE850}">
      <dgm:prSet/>
      <dgm:spPr/>
      <dgm:t>
        <a:bodyPr/>
        <a:lstStyle/>
        <a:p>
          <a:endParaRPr lang="en-US"/>
        </a:p>
      </dgm:t>
    </dgm:pt>
    <dgm:pt modelId="{C45C1AB7-F356-4727-85F2-3EB927201C4B}" type="sibTrans" cxnId="{A179013C-05F4-4A0F-8096-CD1A86BCE850}">
      <dgm:prSet/>
      <dgm:spPr/>
      <dgm:t>
        <a:bodyPr/>
        <a:lstStyle/>
        <a:p>
          <a:endParaRPr lang="en-US"/>
        </a:p>
      </dgm:t>
    </dgm:pt>
    <dgm:pt modelId="{3D1F5640-026D-42B2-877F-2C9601639BE6}">
      <dgm:prSet phldrT="[Text]"/>
      <dgm:spPr/>
      <dgm:t>
        <a:bodyPr/>
        <a:lstStyle/>
        <a:p>
          <a:r>
            <a:rPr lang="en-US" dirty="0"/>
            <a:t>Artistic style</a:t>
          </a:r>
        </a:p>
      </dgm:t>
    </dgm:pt>
    <dgm:pt modelId="{52F136B0-CFFF-4B21-8DA6-2D07DD1CF987}" type="parTrans" cxnId="{3173ED11-B50F-468D-82A0-C41E5DCEF623}">
      <dgm:prSet/>
      <dgm:spPr/>
      <dgm:t>
        <a:bodyPr/>
        <a:lstStyle/>
        <a:p>
          <a:endParaRPr lang="en-US"/>
        </a:p>
      </dgm:t>
    </dgm:pt>
    <dgm:pt modelId="{A625704C-FD4D-43F5-82A3-09995DC9AB91}" type="sibTrans" cxnId="{3173ED11-B50F-468D-82A0-C41E5DCEF623}">
      <dgm:prSet/>
      <dgm:spPr/>
      <dgm:t>
        <a:bodyPr/>
        <a:lstStyle/>
        <a:p>
          <a:endParaRPr lang="en-US"/>
        </a:p>
      </dgm:t>
    </dgm:pt>
    <dgm:pt modelId="{C7F48E27-6F22-4CB3-9B3C-6ED243B37A15}">
      <dgm:prSet phldrT="[Text]"/>
      <dgm:spPr/>
      <dgm:t>
        <a:bodyPr/>
        <a:lstStyle/>
        <a:p>
          <a:r>
            <a:rPr lang="en-US" dirty="0"/>
            <a:t>GANs</a:t>
          </a:r>
        </a:p>
      </dgm:t>
    </dgm:pt>
    <dgm:pt modelId="{CC2352F4-4A70-4190-991E-41F09908C64A}" type="parTrans" cxnId="{9F695CAC-870B-4C1A-84E3-4FC138252680}">
      <dgm:prSet/>
      <dgm:spPr/>
      <dgm:t>
        <a:bodyPr/>
        <a:lstStyle/>
        <a:p>
          <a:endParaRPr lang="en-US"/>
        </a:p>
      </dgm:t>
    </dgm:pt>
    <dgm:pt modelId="{1648DEDE-AC71-4A85-AD52-E18DAD7B0B73}" type="sibTrans" cxnId="{9F695CAC-870B-4C1A-84E3-4FC138252680}">
      <dgm:prSet/>
      <dgm:spPr/>
      <dgm:t>
        <a:bodyPr/>
        <a:lstStyle/>
        <a:p>
          <a:endParaRPr lang="en-US"/>
        </a:p>
      </dgm:t>
    </dgm:pt>
    <dgm:pt modelId="{5B2AA211-15EB-405F-8CD7-6D80E9F3EA47}">
      <dgm:prSet phldrT="[Text]"/>
      <dgm:spPr/>
      <dgm:t>
        <a:bodyPr/>
        <a:lstStyle/>
        <a:p>
          <a:r>
            <a:rPr lang="en-US" dirty="0"/>
            <a:t>Large outputs</a:t>
          </a:r>
        </a:p>
      </dgm:t>
    </dgm:pt>
    <dgm:pt modelId="{1DEE7870-E786-4810-8810-F50FBC89A0A2}" type="parTrans" cxnId="{5645F4CF-A4DB-4830-9BB5-E2188774B469}">
      <dgm:prSet/>
      <dgm:spPr/>
      <dgm:t>
        <a:bodyPr/>
        <a:lstStyle/>
        <a:p>
          <a:endParaRPr lang="en-US"/>
        </a:p>
      </dgm:t>
    </dgm:pt>
    <dgm:pt modelId="{C887148E-ECE9-46E6-AA7B-848588FF5EFE}" type="sibTrans" cxnId="{5645F4CF-A4DB-4830-9BB5-E2188774B469}">
      <dgm:prSet/>
      <dgm:spPr/>
      <dgm:t>
        <a:bodyPr/>
        <a:lstStyle/>
        <a:p>
          <a:endParaRPr lang="en-US"/>
        </a:p>
      </dgm:t>
    </dgm:pt>
    <dgm:pt modelId="{3915450C-DF62-4A41-BAA4-7317B0AA70B7}">
      <dgm:prSet phldrT="[Text]"/>
      <dgm:spPr/>
      <dgm:t>
        <a:bodyPr/>
        <a:lstStyle/>
        <a:p>
          <a:r>
            <a:rPr lang="en-US" dirty="0"/>
            <a:t>Seq2seq</a:t>
          </a:r>
        </a:p>
      </dgm:t>
    </dgm:pt>
    <dgm:pt modelId="{D3513342-494C-4965-A627-1BE423081454}" type="parTrans" cxnId="{E26366EE-B1F2-495E-ADA4-4F6DFC17C285}">
      <dgm:prSet/>
      <dgm:spPr/>
      <dgm:t>
        <a:bodyPr/>
        <a:lstStyle/>
        <a:p>
          <a:endParaRPr lang="en-US"/>
        </a:p>
      </dgm:t>
    </dgm:pt>
    <dgm:pt modelId="{83931E40-100E-44C1-B76E-479F2B796A6D}" type="sibTrans" cxnId="{E26366EE-B1F2-495E-ADA4-4F6DFC17C285}">
      <dgm:prSet/>
      <dgm:spPr/>
      <dgm:t>
        <a:bodyPr/>
        <a:lstStyle/>
        <a:p>
          <a:endParaRPr lang="en-US"/>
        </a:p>
      </dgm:t>
    </dgm:pt>
    <dgm:pt modelId="{5D489395-0620-43F4-AA02-0AE3A4442640}">
      <dgm:prSet phldrT="[Text]"/>
      <dgm:spPr/>
      <dgm:t>
        <a:bodyPr/>
        <a:lstStyle/>
        <a:p>
          <a:r>
            <a:rPr lang="en-US" dirty="0"/>
            <a:t>Attention</a:t>
          </a:r>
        </a:p>
      </dgm:t>
    </dgm:pt>
    <dgm:pt modelId="{298E63A5-5B48-4C5D-8970-C49B39304B2E}" type="parTrans" cxnId="{72427868-EC07-4585-B3CD-380CF599D326}">
      <dgm:prSet/>
      <dgm:spPr/>
      <dgm:t>
        <a:bodyPr/>
        <a:lstStyle/>
        <a:p>
          <a:endParaRPr lang="en-US"/>
        </a:p>
      </dgm:t>
    </dgm:pt>
    <dgm:pt modelId="{4E5D0E1D-DC3D-479F-B882-DD6437DD0FFD}" type="sibTrans" cxnId="{72427868-EC07-4585-B3CD-380CF599D326}">
      <dgm:prSet/>
      <dgm:spPr/>
      <dgm:t>
        <a:bodyPr/>
        <a:lstStyle/>
        <a:p>
          <a:endParaRPr lang="en-US"/>
        </a:p>
      </dgm:t>
    </dgm:pt>
    <dgm:pt modelId="{6B95E2A3-C440-4374-A9BF-E1244240D99F}">
      <dgm:prSet phldrT="[Text]"/>
      <dgm:spPr/>
      <dgm:t>
        <a:bodyPr/>
        <a:lstStyle/>
        <a:p>
          <a:r>
            <a:rPr lang="en-US"/>
            <a:t>Colorization</a:t>
          </a:r>
          <a:endParaRPr lang="en-US" dirty="0"/>
        </a:p>
      </dgm:t>
    </dgm:pt>
    <dgm:pt modelId="{B31261D1-A445-40FF-B21F-EF9129D81AD1}" type="parTrans" cxnId="{38664D2F-2901-48E2-9E18-AAE98A9D8C9F}">
      <dgm:prSet/>
      <dgm:spPr/>
      <dgm:t>
        <a:bodyPr/>
        <a:lstStyle/>
        <a:p>
          <a:endParaRPr lang="en-US"/>
        </a:p>
      </dgm:t>
    </dgm:pt>
    <dgm:pt modelId="{83B5EBDB-04A7-4FC5-A165-C6B45D950201}" type="sibTrans" cxnId="{38664D2F-2901-48E2-9E18-AAE98A9D8C9F}">
      <dgm:prSet/>
      <dgm:spPr/>
      <dgm:t>
        <a:bodyPr/>
        <a:lstStyle/>
        <a:p>
          <a:endParaRPr lang="en-US"/>
        </a:p>
      </dgm:t>
    </dgm:pt>
    <dgm:pt modelId="{D8203805-2A8D-4A6D-95E3-D377D1F360D4}">
      <dgm:prSet phldrT="[Text]"/>
      <dgm:spPr/>
      <dgm:t>
        <a:bodyPr/>
        <a:lstStyle/>
        <a:p>
          <a:r>
            <a:rPr lang="en-US" dirty="0"/>
            <a:t>Large vocabularies</a:t>
          </a:r>
        </a:p>
      </dgm:t>
    </dgm:pt>
    <dgm:pt modelId="{23767589-614C-4211-BE59-45DAE79EF5DA}" type="parTrans" cxnId="{D1877D12-C6D0-4779-A324-3CD7E169BB0A}">
      <dgm:prSet/>
      <dgm:spPr/>
      <dgm:t>
        <a:bodyPr/>
        <a:lstStyle/>
        <a:p>
          <a:endParaRPr lang="en-US"/>
        </a:p>
      </dgm:t>
    </dgm:pt>
    <dgm:pt modelId="{513D770E-0182-43CA-8EE2-0D3B6DA1D5A3}" type="sibTrans" cxnId="{D1877D12-C6D0-4779-A324-3CD7E169BB0A}">
      <dgm:prSet/>
      <dgm:spPr/>
      <dgm:t>
        <a:bodyPr/>
        <a:lstStyle/>
        <a:p>
          <a:endParaRPr lang="en-US"/>
        </a:p>
      </dgm:t>
    </dgm:pt>
    <dgm:pt modelId="{687B9BFD-75FE-445F-8AE5-D0B4AFA93D2E}" type="pres">
      <dgm:prSet presAssocID="{9E2EEDF1-BA1D-419C-8918-90C48CAC3AA1}" presName="Name0" presStyleCnt="0">
        <dgm:presLayoutVars>
          <dgm:dir/>
          <dgm:animLvl val="lvl"/>
          <dgm:resizeHandles val="exact"/>
        </dgm:presLayoutVars>
      </dgm:prSet>
      <dgm:spPr/>
    </dgm:pt>
    <dgm:pt modelId="{6BF89D8D-3608-42C6-8D85-13E3F0595BFA}" type="pres">
      <dgm:prSet presAssocID="{A8DAC27B-1662-4A27-A34D-99DC8A435A34}" presName="composite" presStyleCnt="0"/>
      <dgm:spPr/>
    </dgm:pt>
    <dgm:pt modelId="{3B5EFA74-E5F6-40C2-9A72-8EB1A57CEF2E}" type="pres">
      <dgm:prSet presAssocID="{A8DAC27B-1662-4A27-A34D-99DC8A435A34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E9278B33-CE1D-414B-B1B0-356787018783}" type="pres">
      <dgm:prSet presAssocID="{A8DAC27B-1662-4A27-A34D-99DC8A435A34}" presName="desTx" presStyleLbl="alignAccFollowNode1" presStyleIdx="0" presStyleCnt="3">
        <dgm:presLayoutVars>
          <dgm:bulletEnabled val="1"/>
        </dgm:presLayoutVars>
      </dgm:prSet>
      <dgm:spPr/>
    </dgm:pt>
    <dgm:pt modelId="{B017D052-E070-4BB6-B093-082FF7FC4632}" type="pres">
      <dgm:prSet presAssocID="{B36B6B58-8EF1-4689-BB6E-27EDC9ABD026}" presName="space" presStyleCnt="0"/>
      <dgm:spPr/>
    </dgm:pt>
    <dgm:pt modelId="{F6677FCB-F9C2-4412-B515-8BEDCDCBF5C7}" type="pres">
      <dgm:prSet presAssocID="{7DB1C445-58D5-4714-9C35-FE128544F660}" presName="composite" presStyleCnt="0"/>
      <dgm:spPr/>
    </dgm:pt>
    <dgm:pt modelId="{EFED8D2A-58FB-4DB9-83F4-E842B821D8AE}" type="pres">
      <dgm:prSet presAssocID="{7DB1C445-58D5-4714-9C35-FE128544F660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1F419793-13F5-44F9-9BE9-76DEC37B8208}" type="pres">
      <dgm:prSet presAssocID="{7DB1C445-58D5-4714-9C35-FE128544F660}" presName="desTx" presStyleLbl="alignAccFollowNode1" presStyleIdx="1" presStyleCnt="3">
        <dgm:presLayoutVars>
          <dgm:bulletEnabled val="1"/>
        </dgm:presLayoutVars>
      </dgm:prSet>
      <dgm:spPr/>
    </dgm:pt>
    <dgm:pt modelId="{A7A09659-401A-4EED-A63B-65D523ED1EFB}" type="pres">
      <dgm:prSet presAssocID="{DF898BCA-293C-4D2E-82E9-E5573BABD2BB}" presName="space" presStyleCnt="0"/>
      <dgm:spPr/>
    </dgm:pt>
    <dgm:pt modelId="{CF2DA06B-EB1D-46CE-90D6-E8152C25E553}" type="pres">
      <dgm:prSet presAssocID="{E1BD2196-D828-42F9-BB4C-B1E49BFE89E2}" presName="composite" presStyleCnt="0"/>
      <dgm:spPr/>
    </dgm:pt>
    <dgm:pt modelId="{644AFFAF-C4D0-4B4C-95D4-D3787DD8B335}" type="pres">
      <dgm:prSet presAssocID="{E1BD2196-D828-42F9-BB4C-B1E49BFE89E2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41F2EFD0-9B1E-468F-874F-B1DE11E8091B}" type="pres">
      <dgm:prSet presAssocID="{E1BD2196-D828-42F9-BB4C-B1E49BFE89E2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9FE45101-F3C2-4A1A-BBAC-FD5101CD7004}" srcId="{7DB1C445-58D5-4714-9C35-FE128544F660}" destId="{5F38794F-2741-47A2-81B5-C50B1C46A6C3}" srcOrd="0" destOrd="0" parTransId="{293F2ADE-8F5A-4604-8208-39A4145F9D54}" sibTransId="{B871397C-40B6-409E-AC55-29747EF91B78}"/>
    <dgm:cxn modelId="{3EBCAA07-B13A-4C45-9815-6120A0246D75}" type="presOf" srcId="{3915450C-DF62-4A41-BAA4-7317B0AA70B7}" destId="{1F419793-13F5-44F9-9BE9-76DEC37B8208}" srcOrd="0" destOrd="1" presId="urn:microsoft.com/office/officeart/2005/8/layout/hList1"/>
    <dgm:cxn modelId="{3173ED11-B50F-468D-82A0-C41E5DCEF623}" srcId="{AE47D9B1-F7DC-4C58-A963-2AB923899DB3}" destId="{3D1F5640-026D-42B2-877F-2C9601639BE6}" srcOrd="2" destOrd="0" parTransId="{52F136B0-CFFF-4B21-8DA6-2D07DD1CF987}" sibTransId="{A625704C-FD4D-43F5-82A3-09995DC9AB91}"/>
    <dgm:cxn modelId="{D1877D12-C6D0-4779-A324-3CD7E169BB0A}" srcId="{7DB1C445-58D5-4714-9C35-FE128544F660}" destId="{D8203805-2A8D-4A6D-95E3-D377D1F360D4}" srcOrd="3" destOrd="0" parTransId="{23767589-614C-4211-BE59-45DAE79EF5DA}" sibTransId="{513D770E-0182-43CA-8EE2-0D3B6DA1D5A3}"/>
    <dgm:cxn modelId="{726CCA16-8C46-410F-B4E6-B529B008FFAE}" srcId="{9E2EEDF1-BA1D-419C-8918-90C48CAC3AA1}" destId="{A8DAC27B-1662-4A27-A34D-99DC8A435A34}" srcOrd="0" destOrd="0" parTransId="{FF86B8BD-3899-4635-8950-C8A347E0A6DA}" sibTransId="{B36B6B58-8EF1-4689-BB6E-27EDC9ABD026}"/>
    <dgm:cxn modelId="{78C9691B-A57D-4B26-9106-7B9B53958BBE}" type="presOf" srcId="{6B95E2A3-C440-4374-A9BF-E1244240D99F}" destId="{E9278B33-CE1D-414B-B1B0-356787018783}" srcOrd="0" destOrd="2" presId="urn:microsoft.com/office/officeart/2005/8/layout/hList1"/>
    <dgm:cxn modelId="{F8650E1F-66A1-43A3-ACE4-B9BDF8A4D7E3}" type="presOf" srcId="{3D1F5640-026D-42B2-877F-2C9601639BE6}" destId="{E9278B33-CE1D-414B-B1B0-356787018783}" srcOrd="0" destOrd="4" presId="urn:microsoft.com/office/officeart/2005/8/layout/hList1"/>
    <dgm:cxn modelId="{C88A582B-575A-419C-AE13-FBD9339EAD4C}" type="presOf" srcId="{8403EE98-E733-43EC-B2BD-9BEF3F33C6CE}" destId="{E9278B33-CE1D-414B-B1B0-356787018783}" srcOrd="0" destOrd="3" presId="urn:microsoft.com/office/officeart/2005/8/layout/hList1"/>
    <dgm:cxn modelId="{38664D2F-2901-48E2-9E18-AAE98A9D8C9F}" srcId="{AE47D9B1-F7DC-4C58-A963-2AB923899DB3}" destId="{6B95E2A3-C440-4374-A9BF-E1244240D99F}" srcOrd="0" destOrd="0" parTransId="{B31261D1-A445-40FF-B21F-EF9129D81AD1}" sibTransId="{83B5EBDB-04A7-4FC5-A165-C6B45D950201}"/>
    <dgm:cxn modelId="{A179013C-05F4-4A0F-8096-CD1A86BCE850}" srcId="{A8DAC27B-1662-4A27-A34D-99DC8A435A34}" destId="{AE47D9B1-F7DC-4C58-A963-2AB923899DB3}" srcOrd="1" destOrd="0" parTransId="{AB9F8484-49D1-4B06-944F-113045DA3296}" sibTransId="{C45C1AB7-F356-4727-85F2-3EB927201C4B}"/>
    <dgm:cxn modelId="{7F99503C-E4A3-41FE-8F4E-6771C50772D6}" type="presOf" srcId="{31BB366B-FE18-43F5-A5C6-EB851374F71A}" destId="{E9278B33-CE1D-414B-B1B0-356787018783}" srcOrd="0" destOrd="0" presId="urn:microsoft.com/office/officeart/2005/8/layout/hList1"/>
    <dgm:cxn modelId="{40DBDD3C-7F39-4342-A46F-DC2F01CF2E34}" type="presOf" srcId="{1EA4E701-D640-4754-B2A7-40E0970B4A41}" destId="{41F2EFD0-9B1E-468F-874F-B1DE11E8091B}" srcOrd="0" destOrd="0" presId="urn:microsoft.com/office/officeart/2005/8/layout/hList1"/>
    <dgm:cxn modelId="{D4701E5B-1583-4D67-BE08-86AE4F9D9108}" type="presOf" srcId="{A8DAC27B-1662-4A27-A34D-99DC8A435A34}" destId="{3B5EFA74-E5F6-40C2-9A72-8EB1A57CEF2E}" srcOrd="0" destOrd="0" presId="urn:microsoft.com/office/officeart/2005/8/layout/hList1"/>
    <dgm:cxn modelId="{1DF57944-1E7A-4A42-9F43-AC36A423D56F}" type="presOf" srcId="{E1BD2196-D828-42F9-BB4C-B1E49BFE89E2}" destId="{644AFFAF-C4D0-4B4C-95D4-D3787DD8B335}" srcOrd="0" destOrd="0" presId="urn:microsoft.com/office/officeart/2005/8/layout/hList1"/>
    <dgm:cxn modelId="{ABBEB344-DA99-4034-87B1-AA2285C94A7F}" type="presOf" srcId="{AE47D9B1-F7DC-4C58-A963-2AB923899DB3}" destId="{E9278B33-CE1D-414B-B1B0-356787018783}" srcOrd="0" destOrd="1" presId="urn:microsoft.com/office/officeart/2005/8/layout/hList1"/>
    <dgm:cxn modelId="{6ED72B66-5FC5-4E27-BAC1-13A251C06B6D}" srcId="{9E2EEDF1-BA1D-419C-8918-90C48CAC3AA1}" destId="{E1BD2196-D828-42F9-BB4C-B1E49BFE89E2}" srcOrd="2" destOrd="0" parTransId="{5C5035A1-B3BC-413A-804B-E2025BB8382F}" sibTransId="{ADAC3242-59FA-485B-9906-554CF2EED86B}"/>
    <dgm:cxn modelId="{72427868-EC07-4585-B3CD-380CF599D326}" srcId="{7DB1C445-58D5-4714-9C35-FE128544F660}" destId="{5D489395-0620-43F4-AA02-0AE3A4442640}" srcOrd="2" destOrd="0" parTransId="{298E63A5-5B48-4C5D-8970-C49B39304B2E}" sibTransId="{4E5D0E1D-DC3D-479F-B882-DD6437DD0FFD}"/>
    <dgm:cxn modelId="{3EC89F4D-D13A-47D5-BDC4-306095B52E6B}" type="presOf" srcId="{D8203805-2A8D-4A6D-95E3-D377D1F360D4}" destId="{1F419793-13F5-44F9-9BE9-76DEC37B8208}" srcOrd="0" destOrd="3" presId="urn:microsoft.com/office/officeart/2005/8/layout/hList1"/>
    <dgm:cxn modelId="{E3EFD16E-3EC0-4AD3-89E6-F9DDDEF5DEE4}" type="presOf" srcId="{4F90638A-FA7A-4027-99D4-3984B7777031}" destId="{41F2EFD0-9B1E-468F-874F-B1DE11E8091B}" srcOrd="0" destOrd="1" presId="urn:microsoft.com/office/officeart/2005/8/layout/hList1"/>
    <dgm:cxn modelId="{6F28F46E-13E3-4CC7-8F26-2B91E0029868}" type="presOf" srcId="{5F38794F-2741-47A2-81B5-C50B1C46A6C3}" destId="{1F419793-13F5-44F9-9BE9-76DEC37B8208}" srcOrd="0" destOrd="0" presId="urn:microsoft.com/office/officeart/2005/8/layout/hList1"/>
    <dgm:cxn modelId="{36AF9E91-E163-4035-9FA1-9F166FDBBC1C}" type="presOf" srcId="{9E2EEDF1-BA1D-419C-8918-90C48CAC3AA1}" destId="{687B9BFD-75FE-445F-8AE5-D0B4AFA93D2E}" srcOrd="0" destOrd="0" presId="urn:microsoft.com/office/officeart/2005/8/layout/hList1"/>
    <dgm:cxn modelId="{1F2A5D92-8E16-4C1D-AE21-341E056C6097}" srcId="{E1BD2196-D828-42F9-BB4C-B1E49BFE89E2}" destId="{4F90638A-FA7A-4027-99D4-3984B7777031}" srcOrd="1" destOrd="0" parTransId="{FDD7041E-78E1-44DA-A536-ABF416C095A1}" sibTransId="{FB4183FC-0CD5-4CFA-8DD2-C6E9CD6CE486}"/>
    <dgm:cxn modelId="{F312309E-FFA8-48BD-8703-539C3362E701}" srcId="{AE47D9B1-F7DC-4C58-A963-2AB923899DB3}" destId="{8403EE98-E733-43EC-B2BD-9BEF3F33C6CE}" srcOrd="1" destOrd="0" parTransId="{3E5EBB17-8862-4CCA-9EEE-7E46E4B19CF6}" sibTransId="{AEE5CFD4-2092-4C0B-9311-C04231A850AC}"/>
    <dgm:cxn modelId="{54E87AA9-B0FB-4724-87DC-21BED038FB09}" type="presOf" srcId="{5B2AA211-15EB-405F-8CD7-6D80E9F3EA47}" destId="{41F2EFD0-9B1E-468F-874F-B1DE11E8091B}" srcOrd="0" destOrd="2" presId="urn:microsoft.com/office/officeart/2005/8/layout/hList1"/>
    <dgm:cxn modelId="{9F695CAC-870B-4C1A-84E3-4FC138252680}" srcId="{A8DAC27B-1662-4A27-A34D-99DC8A435A34}" destId="{C7F48E27-6F22-4CB3-9B3C-6ED243B37A15}" srcOrd="2" destOrd="0" parTransId="{CC2352F4-4A70-4190-991E-41F09908C64A}" sibTransId="{1648DEDE-AC71-4A85-AD52-E18DAD7B0B73}"/>
    <dgm:cxn modelId="{2D5D93AD-1C89-4125-B6A5-486498195A15}" type="presOf" srcId="{7DB1C445-58D5-4714-9C35-FE128544F660}" destId="{EFED8D2A-58FB-4DB9-83F4-E842B821D8AE}" srcOrd="0" destOrd="0" presId="urn:microsoft.com/office/officeart/2005/8/layout/hList1"/>
    <dgm:cxn modelId="{4AFB04B4-399F-479F-89CA-AA28CB0D4055}" type="presOf" srcId="{5D489395-0620-43F4-AA02-0AE3A4442640}" destId="{1F419793-13F5-44F9-9BE9-76DEC37B8208}" srcOrd="0" destOrd="2" presId="urn:microsoft.com/office/officeart/2005/8/layout/hList1"/>
    <dgm:cxn modelId="{0E9CB9C1-FD90-41DF-A275-AFC750E1703B}" srcId="{9E2EEDF1-BA1D-419C-8918-90C48CAC3AA1}" destId="{7DB1C445-58D5-4714-9C35-FE128544F660}" srcOrd="1" destOrd="0" parTransId="{FE6AFAB1-10D8-4B83-B4A3-DF983FC3D2B2}" sibTransId="{DF898BCA-293C-4D2E-82E9-E5573BABD2BB}"/>
    <dgm:cxn modelId="{545147CA-395C-4361-AC10-9763B3293FB3}" srcId="{A8DAC27B-1662-4A27-A34D-99DC8A435A34}" destId="{31BB366B-FE18-43F5-A5C6-EB851374F71A}" srcOrd="0" destOrd="0" parTransId="{104FA275-C136-44D3-BEB2-E9E4B487254C}" sibTransId="{52FF66B4-2A60-43CA-977F-6E007B3389EE}"/>
    <dgm:cxn modelId="{5645F4CF-A4DB-4830-9BB5-E2188774B469}" srcId="{E1BD2196-D828-42F9-BB4C-B1E49BFE89E2}" destId="{5B2AA211-15EB-405F-8CD7-6D80E9F3EA47}" srcOrd="2" destOrd="0" parTransId="{1DEE7870-E786-4810-8810-F50FBC89A0A2}" sibTransId="{C887148E-ECE9-46E6-AA7B-848588FF5EFE}"/>
    <dgm:cxn modelId="{23C559D1-5BB9-4AF6-A488-4E03AC5F9730}" type="presOf" srcId="{C7F48E27-6F22-4CB3-9B3C-6ED243B37A15}" destId="{E9278B33-CE1D-414B-B1B0-356787018783}" srcOrd="0" destOrd="5" presId="urn:microsoft.com/office/officeart/2005/8/layout/hList1"/>
    <dgm:cxn modelId="{E26366EE-B1F2-495E-ADA4-4F6DFC17C285}" srcId="{7DB1C445-58D5-4714-9C35-FE128544F660}" destId="{3915450C-DF62-4A41-BAA4-7317B0AA70B7}" srcOrd="1" destOrd="0" parTransId="{D3513342-494C-4965-A627-1BE423081454}" sibTransId="{83931E40-100E-44C1-B76E-479F2B796A6D}"/>
    <dgm:cxn modelId="{D0D1A8F0-2A7B-423F-A82A-E55C717125CA}" srcId="{E1BD2196-D828-42F9-BB4C-B1E49BFE89E2}" destId="{1EA4E701-D640-4754-B2A7-40E0970B4A41}" srcOrd="0" destOrd="0" parTransId="{F41C595C-46ED-46FA-BF67-8B24D5728F4F}" sibTransId="{1ABFC6E6-5E16-491C-9464-923BECEFB33C}"/>
    <dgm:cxn modelId="{6823CFB8-F083-4BE5-9FD3-A10BC249EFE5}" type="presParOf" srcId="{687B9BFD-75FE-445F-8AE5-D0B4AFA93D2E}" destId="{6BF89D8D-3608-42C6-8D85-13E3F0595BFA}" srcOrd="0" destOrd="0" presId="urn:microsoft.com/office/officeart/2005/8/layout/hList1"/>
    <dgm:cxn modelId="{FF9FCE6A-970E-414B-99B8-8A9DBAE39BF0}" type="presParOf" srcId="{6BF89D8D-3608-42C6-8D85-13E3F0595BFA}" destId="{3B5EFA74-E5F6-40C2-9A72-8EB1A57CEF2E}" srcOrd="0" destOrd="0" presId="urn:microsoft.com/office/officeart/2005/8/layout/hList1"/>
    <dgm:cxn modelId="{434471A7-BD7E-4DDA-A1AD-DC8990647244}" type="presParOf" srcId="{6BF89D8D-3608-42C6-8D85-13E3F0595BFA}" destId="{E9278B33-CE1D-414B-B1B0-356787018783}" srcOrd="1" destOrd="0" presId="urn:microsoft.com/office/officeart/2005/8/layout/hList1"/>
    <dgm:cxn modelId="{5FA1CBFF-9055-4F34-886D-F0325E1444C0}" type="presParOf" srcId="{687B9BFD-75FE-445F-8AE5-D0B4AFA93D2E}" destId="{B017D052-E070-4BB6-B093-082FF7FC4632}" srcOrd="1" destOrd="0" presId="urn:microsoft.com/office/officeart/2005/8/layout/hList1"/>
    <dgm:cxn modelId="{C90A371E-A439-4A87-817A-98F068BDF220}" type="presParOf" srcId="{687B9BFD-75FE-445F-8AE5-D0B4AFA93D2E}" destId="{F6677FCB-F9C2-4412-B515-8BEDCDCBF5C7}" srcOrd="2" destOrd="0" presId="urn:microsoft.com/office/officeart/2005/8/layout/hList1"/>
    <dgm:cxn modelId="{B90F430B-A1F8-4703-A2EB-F1D40C7BBE54}" type="presParOf" srcId="{F6677FCB-F9C2-4412-B515-8BEDCDCBF5C7}" destId="{EFED8D2A-58FB-4DB9-83F4-E842B821D8AE}" srcOrd="0" destOrd="0" presId="urn:microsoft.com/office/officeart/2005/8/layout/hList1"/>
    <dgm:cxn modelId="{E125C7D4-613A-48B8-91CF-ADB911D64E9C}" type="presParOf" srcId="{F6677FCB-F9C2-4412-B515-8BEDCDCBF5C7}" destId="{1F419793-13F5-44F9-9BE9-76DEC37B8208}" srcOrd="1" destOrd="0" presId="urn:microsoft.com/office/officeart/2005/8/layout/hList1"/>
    <dgm:cxn modelId="{5E80B31B-ED66-4132-A757-957810ED9DFD}" type="presParOf" srcId="{687B9BFD-75FE-445F-8AE5-D0B4AFA93D2E}" destId="{A7A09659-401A-4EED-A63B-65D523ED1EFB}" srcOrd="3" destOrd="0" presId="urn:microsoft.com/office/officeart/2005/8/layout/hList1"/>
    <dgm:cxn modelId="{27325A40-122F-489C-853F-5FA9D91CA9F5}" type="presParOf" srcId="{687B9BFD-75FE-445F-8AE5-D0B4AFA93D2E}" destId="{CF2DA06B-EB1D-46CE-90D6-E8152C25E553}" srcOrd="4" destOrd="0" presId="urn:microsoft.com/office/officeart/2005/8/layout/hList1"/>
    <dgm:cxn modelId="{189F4A89-7E2E-4D8F-9916-2A0510AE0453}" type="presParOf" srcId="{CF2DA06B-EB1D-46CE-90D6-E8152C25E553}" destId="{644AFFAF-C4D0-4B4C-95D4-D3787DD8B335}" srcOrd="0" destOrd="0" presId="urn:microsoft.com/office/officeart/2005/8/layout/hList1"/>
    <dgm:cxn modelId="{FA003029-D746-4E00-8841-1F40B0D43F4A}" type="presParOf" srcId="{CF2DA06B-EB1D-46CE-90D6-E8152C25E553}" destId="{41F2EFD0-9B1E-468F-874F-B1DE11E8091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63C93AA-6BE9-4C11-B6F9-9876220C66BF}" type="doc">
      <dgm:prSet loTypeId="urn:microsoft.com/office/officeart/2005/8/layout/defaul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8300A61-F74D-4A36-A890-92827B7FB693}">
      <dgm:prSet phldrT="[Text]"/>
      <dgm:spPr/>
      <dgm:t>
        <a:bodyPr/>
        <a:lstStyle/>
        <a:p>
          <a:r>
            <a:rPr lang="en-US" dirty="0"/>
            <a:t>Scalable Object Detection using Deep Neural Networks (</a:t>
          </a:r>
          <a:r>
            <a:rPr lang="en-US" dirty="0" err="1"/>
            <a:t>Multibox</a:t>
          </a:r>
          <a:r>
            <a:rPr lang="en-US" dirty="0"/>
            <a:t>)</a:t>
          </a:r>
        </a:p>
      </dgm:t>
    </dgm:pt>
    <dgm:pt modelId="{5DAE1998-8380-400E-8520-CC9427DF62E8}" type="parTrans" cxnId="{84EAB050-1DD8-49CA-97AD-D0E7C372C680}">
      <dgm:prSet/>
      <dgm:spPr/>
      <dgm:t>
        <a:bodyPr/>
        <a:lstStyle/>
        <a:p>
          <a:endParaRPr lang="en-US"/>
        </a:p>
      </dgm:t>
    </dgm:pt>
    <dgm:pt modelId="{362BA896-D9F9-4CE4-882A-B108DB449FCE}" type="sibTrans" cxnId="{84EAB050-1DD8-49CA-97AD-D0E7C372C680}">
      <dgm:prSet/>
      <dgm:spPr/>
      <dgm:t>
        <a:bodyPr/>
        <a:lstStyle/>
        <a:p>
          <a:endParaRPr lang="en-US"/>
        </a:p>
      </dgm:t>
    </dgm:pt>
    <dgm:pt modelId="{3E42D702-5541-46D4-8646-031E6B2E52C1}">
      <dgm:prSet phldrT="[Text]"/>
      <dgm:spPr/>
      <dgm:t>
        <a:bodyPr/>
        <a:lstStyle/>
        <a:p>
          <a:r>
            <a:rPr lang="en-US" dirty="0"/>
            <a:t>Faster R-CNN: Towards Real-Time Object Detection with Region Proposal Networks*</a:t>
          </a:r>
        </a:p>
      </dgm:t>
    </dgm:pt>
    <dgm:pt modelId="{EDEB2673-80F8-4AEE-AF49-881C3A3F3B73}" type="parTrans" cxnId="{639CDB4C-B5A1-4A83-8DB6-F79DA03BA18F}">
      <dgm:prSet/>
      <dgm:spPr/>
      <dgm:t>
        <a:bodyPr/>
        <a:lstStyle/>
        <a:p>
          <a:endParaRPr lang="en-US"/>
        </a:p>
      </dgm:t>
    </dgm:pt>
    <dgm:pt modelId="{283ED796-EE49-4DB8-AE13-23322FCC4200}" type="sibTrans" cxnId="{639CDB4C-B5A1-4A83-8DB6-F79DA03BA18F}">
      <dgm:prSet/>
      <dgm:spPr/>
      <dgm:t>
        <a:bodyPr/>
        <a:lstStyle/>
        <a:p>
          <a:endParaRPr lang="en-US"/>
        </a:p>
      </dgm:t>
    </dgm:pt>
    <dgm:pt modelId="{0B11E29E-8921-4C73-B767-1C8FCAE01D56}">
      <dgm:prSet phldrT="[Text]"/>
      <dgm:spPr/>
      <dgm:t>
        <a:bodyPr/>
        <a:lstStyle/>
        <a:p>
          <a:r>
            <a:rPr lang="en-US" dirty="0"/>
            <a:t>You Only Look Once: Unified, Real-Time Object Detection</a:t>
          </a:r>
        </a:p>
      </dgm:t>
    </dgm:pt>
    <dgm:pt modelId="{26AAF966-F4DB-484F-A006-751217ECEF14}" type="parTrans" cxnId="{077DACE7-B010-4BAD-A79B-33CCB8E943E1}">
      <dgm:prSet/>
      <dgm:spPr/>
      <dgm:t>
        <a:bodyPr/>
        <a:lstStyle/>
        <a:p>
          <a:endParaRPr lang="en-US"/>
        </a:p>
      </dgm:t>
    </dgm:pt>
    <dgm:pt modelId="{9B8BD869-0002-4A1C-BFF4-88BBAEA52E3C}" type="sibTrans" cxnId="{077DACE7-B010-4BAD-A79B-33CCB8E943E1}">
      <dgm:prSet/>
      <dgm:spPr/>
      <dgm:t>
        <a:bodyPr/>
        <a:lstStyle/>
        <a:p>
          <a:endParaRPr lang="en-US"/>
        </a:p>
      </dgm:t>
    </dgm:pt>
    <dgm:pt modelId="{B9E9CEA8-E551-4755-B27E-68C3D59A3DF2}">
      <dgm:prSet phldrT="[Text]"/>
      <dgm:spPr/>
      <dgm:t>
        <a:bodyPr/>
        <a:lstStyle/>
        <a:p>
          <a:r>
            <a:rPr lang="en-US" dirty="0"/>
            <a:t>SSD: Single Shot </a:t>
          </a:r>
          <a:r>
            <a:rPr lang="en-US" dirty="0" err="1"/>
            <a:t>MultiBox</a:t>
          </a:r>
          <a:r>
            <a:rPr lang="en-US" dirty="0"/>
            <a:t> Detector</a:t>
          </a:r>
        </a:p>
      </dgm:t>
    </dgm:pt>
    <dgm:pt modelId="{E7D8DD87-9D13-4FFC-9783-44AFD4ADD438}" type="parTrans" cxnId="{64B5BFD5-4156-413C-91CD-5CE57572BCE5}">
      <dgm:prSet/>
      <dgm:spPr/>
      <dgm:t>
        <a:bodyPr/>
        <a:lstStyle/>
        <a:p>
          <a:endParaRPr lang="en-US"/>
        </a:p>
      </dgm:t>
    </dgm:pt>
    <dgm:pt modelId="{20BB050A-881B-45B4-B0D5-A91D17568CFB}" type="sibTrans" cxnId="{64B5BFD5-4156-413C-91CD-5CE57572BCE5}">
      <dgm:prSet/>
      <dgm:spPr/>
      <dgm:t>
        <a:bodyPr/>
        <a:lstStyle/>
        <a:p>
          <a:endParaRPr lang="en-US"/>
        </a:p>
      </dgm:t>
    </dgm:pt>
    <dgm:pt modelId="{0D6EFFE6-60D8-433C-8075-E82D92931076}">
      <dgm:prSet phldrT="[Text]"/>
      <dgm:spPr/>
      <dgm:t>
        <a:bodyPr/>
        <a:lstStyle/>
        <a:p>
          <a:r>
            <a:rPr lang="en-US" dirty="0"/>
            <a:t>Focal Loss for Dense Object Detection (</a:t>
          </a:r>
          <a:r>
            <a:rPr lang="en-US" dirty="0" err="1"/>
            <a:t>RetinaNet</a:t>
          </a:r>
          <a:r>
            <a:rPr lang="en-US" dirty="0"/>
            <a:t>)</a:t>
          </a:r>
        </a:p>
      </dgm:t>
    </dgm:pt>
    <dgm:pt modelId="{D022FF65-141F-412B-BE13-45ADA451ECD9}" type="parTrans" cxnId="{92E61CDB-085F-4269-94A5-F51B973A751D}">
      <dgm:prSet/>
      <dgm:spPr/>
      <dgm:t>
        <a:bodyPr/>
        <a:lstStyle/>
        <a:p>
          <a:endParaRPr lang="en-US"/>
        </a:p>
      </dgm:t>
    </dgm:pt>
    <dgm:pt modelId="{5894DE93-8C2E-4C1A-AB48-36B14CB0A5AC}" type="sibTrans" cxnId="{92E61CDB-085F-4269-94A5-F51B973A751D}">
      <dgm:prSet/>
      <dgm:spPr/>
      <dgm:t>
        <a:bodyPr/>
        <a:lstStyle/>
        <a:p>
          <a:endParaRPr lang="en-US"/>
        </a:p>
      </dgm:t>
    </dgm:pt>
    <dgm:pt modelId="{07B493AE-E59D-4EB8-AF99-E8DC626F5081}" type="pres">
      <dgm:prSet presAssocID="{E63C93AA-6BE9-4C11-B6F9-9876220C66BF}" presName="diagram" presStyleCnt="0">
        <dgm:presLayoutVars>
          <dgm:dir/>
          <dgm:resizeHandles val="exact"/>
        </dgm:presLayoutVars>
      </dgm:prSet>
      <dgm:spPr/>
    </dgm:pt>
    <dgm:pt modelId="{CDB01C70-9E25-433D-8B01-1AC2D6792C3A}" type="pres">
      <dgm:prSet presAssocID="{88300A61-F74D-4A36-A890-92827B7FB693}" presName="node" presStyleLbl="node1" presStyleIdx="0" presStyleCnt="5">
        <dgm:presLayoutVars>
          <dgm:bulletEnabled val="1"/>
        </dgm:presLayoutVars>
      </dgm:prSet>
      <dgm:spPr/>
    </dgm:pt>
    <dgm:pt modelId="{3E851D90-01A1-4816-8BCB-FAED63532D07}" type="pres">
      <dgm:prSet presAssocID="{362BA896-D9F9-4CE4-882A-B108DB449FCE}" presName="sibTrans" presStyleCnt="0"/>
      <dgm:spPr/>
    </dgm:pt>
    <dgm:pt modelId="{98850FCC-012A-41C2-90C2-78B6AD1ED8D0}" type="pres">
      <dgm:prSet presAssocID="{3E42D702-5541-46D4-8646-031E6B2E52C1}" presName="node" presStyleLbl="node1" presStyleIdx="1" presStyleCnt="5">
        <dgm:presLayoutVars>
          <dgm:bulletEnabled val="1"/>
        </dgm:presLayoutVars>
      </dgm:prSet>
      <dgm:spPr/>
    </dgm:pt>
    <dgm:pt modelId="{B006F64B-293F-48DB-86AE-3B485359EECF}" type="pres">
      <dgm:prSet presAssocID="{283ED796-EE49-4DB8-AE13-23322FCC4200}" presName="sibTrans" presStyleCnt="0"/>
      <dgm:spPr/>
    </dgm:pt>
    <dgm:pt modelId="{2A7935DB-81E4-4ED1-A1CF-81630C249625}" type="pres">
      <dgm:prSet presAssocID="{0B11E29E-8921-4C73-B767-1C8FCAE01D56}" presName="node" presStyleLbl="node1" presStyleIdx="2" presStyleCnt="5">
        <dgm:presLayoutVars>
          <dgm:bulletEnabled val="1"/>
        </dgm:presLayoutVars>
      </dgm:prSet>
      <dgm:spPr/>
    </dgm:pt>
    <dgm:pt modelId="{895A5C41-108B-47D9-BFD2-06219E42EA1B}" type="pres">
      <dgm:prSet presAssocID="{9B8BD869-0002-4A1C-BFF4-88BBAEA52E3C}" presName="sibTrans" presStyleCnt="0"/>
      <dgm:spPr/>
    </dgm:pt>
    <dgm:pt modelId="{4CF1B0D7-D959-42D8-9772-4E0C5F2145F0}" type="pres">
      <dgm:prSet presAssocID="{B9E9CEA8-E551-4755-B27E-68C3D59A3DF2}" presName="node" presStyleLbl="node1" presStyleIdx="3" presStyleCnt="5">
        <dgm:presLayoutVars>
          <dgm:bulletEnabled val="1"/>
        </dgm:presLayoutVars>
      </dgm:prSet>
      <dgm:spPr/>
    </dgm:pt>
    <dgm:pt modelId="{CE2C016A-186C-407E-947B-FE635EA08777}" type="pres">
      <dgm:prSet presAssocID="{20BB050A-881B-45B4-B0D5-A91D17568CFB}" presName="sibTrans" presStyleCnt="0"/>
      <dgm:spPr/>
    </dgm:pt>
    <dgm:pt modelId="{93ECCEDD-7DBE-4E26-8F22-D9ED248D2970}" type="pres">
      <dgm:prSet presAssocID="{0D6EFFE6-60D8-433C-8075-E82D92931076}" presName="node" presStyleLbl="node1" presStyleIdx="4" presStyleCnt="5">
        <dgm:presLayoutVars>
          <dgm:bulletEnabled val="1"/>
        </dgm:presLayoutVars>
      </dgm:prSet>
      <dgm:spPr/>
    </dgm:pt>
  </dgm:ptLst>
  <dgm:cxnLst>
    <dgm:cxn modelId="{D068850C-8892-40A6-AF4D-43EF7C92E117}" type="presOf" srcId="{E63C93AA-6BE9-4C11-B6F9-9876220C66BF}" destId="{07B493AE-E59D-4EB8-AF99-E8DC626F5081}" srcOrd="0" destOrd="0" presId="urn:microsoft.com/office/officeart/2005/8/layout/default"/>
    <dgm:cxn modelId="{E98C7A20-95BA-4D44-8CCE-90390DC4B603}" type="presOf" srcId="{0D6EFFE6-60D8-433C-8075-E82D92931076}" destId="{93ECCEDD-7DBE-4E26-8F22-D9ED248D2970}" srcOrd="0" destOrd="0" presId="urn:microsoft.com/office/officeart/2005/8/layout/default"/>
    <dgm:cxn modelId="{DBAD943B-8B66-43FD-8296-EB1B80EEE11A}" type="presOf" srcId="{88300A61-F74D-4A36-A890-92827B7FB693}" destId="{CDB01C70-9E25-433D-8B01-1AC2D6792C3A}" srcOrd="0" destOrd="0" presId="urn:microsoft.com/office/officeart/2005/8/layout/default"/>
    <dgm:cxn modelId="{30880949-30FC-42CA-9983-C31ED0C450AE}" type="presOf" srcId="{3E42D702-5541-46D4-8646-031E6B2E52C1}" destId="{98850FCC-012A-41C2-90C2-78B6AD1ED8D0}" srcOrd="0" destOrd="0" presId="urn:microsoft.com/office/officeart/2005/8/layout/default"/>
    <dgm:cxn modelId="{639CDB4C-B5A1-4A83-8DB6-F79DA03BA18F}" srcId="{E63C93AA-6BE9-4C11-B6F9-9876220C66BF}" destId="{3E42D702-5541-46D4-8646-031E6B2E52C1}" srcOrd="1" destOrd="0" parTransId="{EDEB2673-80F8-4AEE-AF49-881C3A3F3B73}" sibTransId="{283ED796-EE49-4DB8-AE13-23322FCC4200}"/>
    <dgm:cxn modelId="{84EAB050-1DD8-49CA-97AD-D0E7C372C680}" srcId="{E63C93AA-6BE9-4C11-B6F9-9876220C66BF}" destId="{88300A61-F74D-4A36-A890-92827B7FB693}" srcOrd="0" destOrd="0" parTransId="{5DAE1998-8380-400E-8520-CC9427DF62E8}" sibTransId="{362BA896-D9F9-4CE4-882A-B108DB449FCE}"/>
    <dgm:cxn modelId="{64B5BFD5-4156-413C-91CD-5CE57572BCE5}" srcId="{E63C93AA-6BE9-4C11-B6F9-9876220C66BF}" destId="{B9E9CEA8-E551-4755-B27E-68C3D59A3DF2}" srcOrd="3" destOrd="0" parTransId="{E7D8DD87-9D13-4FFC-9783-44AFD4ADD438}" sibTransId="{20BB050A-881B-45B4-B0D5-A91D17568CFB}"/>
    <dgm:cxn modelId="{92E61CDB-085F-4269-94A5-F51B973A751D}" srcId="{E63C93AA-6BE9-4C11-B6F9-9876220C66BF}" destId="{0D6EFFE6-60D8-433C-8075-E82D92931076}" srcOrd="4" destOrd="0" parTransId="{D022FF65-141F-412B-BE13-45ADA451ECD9}" sibTransId="{5894DE93-8C2E-4C1A-AB48-36B14CB0A5AC}"/>
    <dgm:cxn modelId="{74029DDD-582A-40D3-A263-73F38CB3F383}" type="presOf" srcId="{B9E9CEA8-E551-4755-B27E-68C3D59A3DF2}" destId="{4CF1B0D7-D959-42D8-9772-4E0C5F2145F0}" srcOrd="0" destOrd="0" presId="urn:microsoft.com/office/officeart/2005/8/layout/default"/>
    <dgm:cxn modelId="{8A0F70E5-FE21-4872-9782-B38E8A99EFB1}" type="presOf" srcId="{0B11E29E-8921-4C73-B767-1C8FCAE01D56}" destId="{2A7935DB-81E4-4ED1-A1CF-81630C249625}" srcOrd="0" destOrd="0" presId="urn:microsoft.com/office/officeart/2005/8/layout/default"/>
    <dgm:cxn modelId="{077DACE7-B010-4BAD-A79B-33CCB8E943E1}" srcId="{E63C93AA-6BE9-4C11-B6F9-9876220C66BF}" destId="{0B11E29E-8921-4C73-B767-1C8FCAE01D56}" srcOrd="2" destOrd="0" parTransId="{26AAF966-F4DB-484F-A006-751217ECEF14}" sibTransId="{9B8BD869-0002-4A1C-BFF4-88BBAEA52E3C}"/>
    <dgm:cxn modelId="{A9F7280B-E442-4CEC-BBF5-FCAE002D0A5C}" type="presParOf" srcId="{07B493AE-E59D-4EB8-AF99-E8DC626F5081}" destId="{CDB01C70-9E25-433D-8B01-1AC2D6792C3A}" srcOrd="0" destOrd="0" presId="urn:microsoft.com/office/officeart/2005/8/layout/default"/>
    <dgm:cxn modelId="{A21F1103-F24F-42A7-A447-C96761DE8A9E}" type="presParOf" srcId="{07B493AE-E59D-4EB8-AF99-E8DC626F5081}" destId="{3E851D90-01A1-4816-8BCB-FAED63532D07}" srcOrd="1" destOrd="0" presId="urn:microsoft.com/office/officeart/2005/8/layout/default"/>
    <dgm:cxn modelId="{4826BFE5-54C9-44F4-8379-4C5CAECFA61D}" type="presParOf" srcId="{07B493AE-E59D-4EB8-AF99-E8DC626F5081}" destId="{98850FCC-012A-41C2-90C2-78B6AD1ED8D0}" srcOrd="2" destOrd="0" presId="urn:microsoft.com/office/officeart/2005/8/layout/default"/>
    <dgm:cxn modelId="{D442D738-FBCF-4E65-9118-6B9A4B61E0E3}" type="presParOf" srcId="{07B493AE-E59D-4EB8-AF99-E8DC626F5081}" destId="{B006F64B-293F-48DB-86AE-3B485359EECF}" srcOrd="3" destOrd="0" presId="urn:microsoft.com/office/officeart/2005/8/layout/default"/>
    <dgm:cxn modelId="{B1D7355E-36F9-46B5-BAFB-CBB961BCEEC0}" type="presParOf" srcId="{07B493AE-E59D-4EB8-AF99-E8DC626F5081}" destId="{2A7935DB-81E4-4ED1-A1CF-81630C249625}" srcOrd="4" destOrd="0" presId="urn:microsoft.com/office/officeart/2005/8/layout/default"/>
    <dgm:cxn modelId="{52A92D1A-B46C-4E5D-B3B7-11B5DD005F34}" type="presParOf" srcId="{07B493AE-E59D-4EB8-AF99-E8DC626F5081}" destId="{895A5C41-108B-47D9-BFD2-06219E42EA1B}" srcOrd="5" destOrd="0" presId="urn:microsoft.com/office/officeart/2005/8/layout/default"/>
    <dgm:cxn modelId="{923AF2CC-2138-463F-B671-A360099566A5}" type="presParOf" srcId="{07B493AE-E59D-4EB8-AF99-E8DC626F5081}" destId="{4CF1B0D7-D959-42D8-9772-4E0C5F2145F0}" srcOrd="6" destOrd="0" presId="urn:microsoft.com/office/officeart/2005/8/layout/default"/>
    <dgm:cxn modelId="{5B64046B-19E3-4E8C-8942-A256F194BF54}" type="presParOf" srcId="{07B493AE-E59D-4EB8-AF99-E8DC626F5081}" destId="{CE2C016A-186C-407E-947B-FE635EA08777}" srcOrd="7" destOrd="0" presId="urn:microsoft.com/office/officeart/2005/8/layout/default"/>
    <dgm:cxn modelId="{760D7E89-ACF5-42B0-B76B-E24EBC44F0C5}" type="presParOf" srcId="{07B493AE-E59D-4EB8-AF99-E8DC626F5081}" destId="{93ECCEDD-7DBE-4E26-8F22-D9ED248D2970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71B26D-8DE6-4BA0-A636-8A35AE3DAD0F}">
      <dsp:nvSpPr>
        <dsp:cNvPr id="0" name=""/>
        <dsp:cNvSpPr/>
      </dsp:nvSpPr>
      <dsp:spPr>
        <a:xfrm>
          <a:off x="0" y="55612"/>
          <a:ext cx="3360539" cy="201632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Differentiable layers</a:t>
          </a:r>
        </a:p>
      </dsp:txBody>
      <dsp:txXfrm>
        <a:off x="0" y="55612"/>
        <a:ext cx="3360539" cy="2016323"/>
      </dsp:txXfrm>
    </dsp:sp>
    <dsp:sp modelId="{C94A0058-6596-48C8-9A5A-B23293834154}">
      <dsp:nvSpPr>
        <dsp:cNvPr id="0" name=""/>
        <dsp:cNvSpPr/>
      </dsp:nvSpPr>
      <dsp:spPr>
        <a:xfrm>
          <a:off x="3696592" y="55612"/>
          <a:ext cx="3360539" cy="201632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Transfer Learning</a:t>
          </a:r>
        </a:p>
      </dsp:txBody>
      <dsp:txXfrm>
        <a:off x="3696592" y="55612"/>
        <a:ext cx="3360539" cy="2016323"/>
      </dsp:txXfrm>
    </dsp:sp>
    <dsp:sp modelId="{F21BAC36-FA2D-443D-96E5-626063E6794D}">
      <dsp:nvSpPr>
        <dsp:cNvPr id="0" name=""/>
        <dsp:cNvSpPr/>
      </dsp:nvSpPr>
      <dsp:spPr>
        <a:xfrm>
          <a:off x="7393185" y="55612"/>
          <a:ext cx="3360539" cy="2016323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Architecture design</a:t>
          </a:r>
        </a:p>
      </dsp:txBody>
      <dsp:txXfrm>
        <a:off x="7393185" y="55612"/>
        <a:ext cx="3360539" cy="2016323"/>
      </dsp:txXfrm>
    </dsp:sp>
    <dsp:sp modelId="{D9934F57-0346-43E4-95A2-9BAE95C70C42}">
      <dsp:nvSpPr>
        <dsp:cNvPr id="0" name=""/>
        <dsp:cNvSpPr/>
      </dsp:nvSpPr>
      <dsp:spPr>
        <a:xfrm>
          <a:off x="1848296" y="2407989"/>
          <a:ext cx="3360539" cy="201632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Handling over-fitting</a:t>
          </a:r>
        </a:p>
      </dsp:txBody>
      <dsp:txXfrm>
        <a:off x="1848296" y="2407989"/>
        <a:ext cx="3360539" cy="2016323"/>
      </dsp:txXfrm>
    </dsp:sp>
    <dsp:sp modelId="{24418FCB-C4CB-41DB-9923-6AB55E9F63B7}">
      <dsp:nvSpPr>
        <dsp:cNvPr id="0" name=""/>
        <dsp:cNvSpPr/>
      </dsp:nvSpPr>
      <dsp:spPr>
        <a:xfrm>
          <a:off x="5544889" y="2407989"/>
          <a:ext cx="3360539" cy="201632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Embeddings</a:t>
          </a:r>
        </a:p>
      </dsp:txBody>
      <dsp:txXfrm>
        <a:off x="5544889" y="2407989"/>
        <a:ext cx="3360539" cy="20163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30495-E673-481C-ABCE-9B28114A723C}">
      <dsp:nvSpPr>
        <dsp:cNvPr id="0" name=""/>
        <dsp:cNvSpPr/>
      </dsp:nvSpPr>
      <dsp:spPr>
        <a:xfrm>
          <a:off x="9555" y="893791"/>
          <a:ext cx="2856091" cy="17136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Replace last layer</a:t>
          </a:r>
        </a:p>
      </dsp:txBody>
      <dsp:txXfrm>
        <a:off x="59746" y="943982"/>
        <a:ext cx="2755709" cy="1613272"/>
      </dsp:txXfrm>
    </dsp:sp>
    <dsp:sp modelId="{44E4F7E1-C459-4345-A9C1-D0B7A02146FC}">
      <dsp:nvSpPr>
        <dsp:cNvPr id="0" name=""/>
        <dsp:cNvSpPr/>
      </dsp:nvSpPr>
      <dsp:spPr>
        <a:xfrm>
          <a:off x="3151256" y="1396463"/>
          <a:ext cx="605491" cy="70831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3151256" y="1538125"/>
        <a:ext cx="423844" cy="424986"/>
      </dsp:txXfrm>
    </dsp:sp>
    <dsp:sp modelId="{D961355F-AB99-4641-B8E3-CB9BB4DF68AA}">
      <dsp:nvSpPr>
        <dsp:cNvPr id="0" name=""/>
        <dsp:cNvSpPr/>
      </dsp:nvSpPr>
      <dsp:spPr>
        <a:xfrm>
          <a:off x="4008083" y="893791"/>
          <a:ext cx="2856091" cy="17136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479033"/>
                <a:satOff val="-2738"/>
                <a:lumOff val="2647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479033"/>
                <a:satOff val="-2738"/>
                <a:lumOff val="2647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479033"/>
                <a:satOff val="-2738"/>
                <a:lumOff val="2647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Fine-tune new layers</a:t>
          </a:r>
        </a:p>
      </dsp:txBody>
      <dsp:txXfrm>
        <a:off x="4058274" y="943982"/>
        <a:ext cx="2755709" cy="1613272"/>
      </dsp:txXfrm>
    </dsp:sp>
    <dsp:sp modelId="{9DEEFF27-7534-43A0-BB82-1E74EFBA4A88}">
      <dsp:nvSpPr>
        <dsp:cNvPr id="0" name=""/>
        <dsp:cNvSpPr/>
      </dsp:nvSpPr>
      <dsp:spPr>
        <a:xfrm>
          <a:off x="7149783" y="1396463"/>
          <a:ext cx="605491" cy="70831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958067"/>
                <a:satOff val="-5475"/>
                <a:lumOff val="5295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958067"/>
                <a:satOff val="-5475"/>
                <a:lumOff val="5295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958067"/>
                <a:satOff val="-5475"/>
                <a:lumOff val="5295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7149783" y="1538125"/>
        <a:ext cx="423844" cy="424986"/>
      </dsp:txXfrm>
    </dsp:sp>
    <dsp:sp modelId="{01CE60D9-2FF4-4704-9176-FBF61456830B}">
      <dsp:nvSpPr>
        <dsp:cNvPr id="0" name=""/>
        <dsp:cNvSpPr/>
      </dsp:nvSpPr>
      <dsp:spPr>
        <a:xfrm>
          <a:off x="8006611" y="893791"/>
          <a:ext cx="2856091" cy="17136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958067"/>
                <a:satOff val="-5475"/>
                <a:lumOff val="5295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958067"/>
                <a:satOff val="-5475"/>
                <a:lumOff val="5295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958067"/>
                <a:satOff val="-5475"/>
                <a:lumOff val="5295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Fine-tune more layers</a:t>
          </a:r>
          <a:br>
            <a:rPr lang="en-US" sz="3200" kern="1200"/>
          </a:br>
          <a:r>
            <a:rPr lang="en-US" sz="3200" kern="1200"/>
            <a:t>(optional)</a:t>
          </a:r>
        </a:p>
      </dsp:txBody>
      <dsp:txXfrm>
        <a:off x="8056802" y="943982"/>
        <a:ext cx="2755709" cy="16132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003A97-F610-42A3-9613-B7AE9C16265D}">
      <dsp:nvSpPr>
        <dsp:cNvPr id="0" name=""/>
        <dsp:cNvSpPr/>
      </dsp:nvSpPr>
      <dsp:spPr>
        <a:xfrm>
          <a:off x="763" y="810861"/>
          <a:ext cx="2977712" cy="178662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CNNs for fixed-size ordered data</a:t>
          </a:r>
        </a:p>
      </dsp:txBody>
      <dsp:txXfrm>
        <a:off x="763" y="810861"/>
        <a:ext cx="2977712" cy="1786627"/>
      </dsp:txXfrm>
    </dsp:sp>
    <dsp:sp modelId="{94C600B1-AA4B-4C13-8E15-B2524FE3BBCF}">
      <dsp:nvSpPr>
        <dsp:cNvPr id="0" name=""/>
        <dsp:cNvSpPr/>
      </dsp:nvSpPr>
      <dsp:spPr>
        <a:xfrm>
          <a:off x="3276247" y="810861"/>
          <a:ext cx="2977712" cy="17866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RNNs for sequences</a:t>
          </a:r>
        </a:p>
      </dsp:txBody>
      <dsp:txXfrm>
        <a:off x="3276247" y="810861"/>
        <a:ext cx="2977712" cy="1786627"/>
      </dsp:txXfrm>
    </dsp:sp>
    <dsp:sp modelId="{6AD33A57-252C-49A3-AB25-AD9E962508E3}">
      <dsp:nvSpPr>
        <dsp:cNvPr id="0" name=""/>
        <dsp:cNvSpPr/>
      </dsp:nvSpPr>
      <dsp:spPr>
        <a:xfrm>
          <a:off x="763" y="2895260"/>
          <a:ext cx="2977712" cy="178662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Softmax for categories</a:t>
          </a:r>
        </a:p>
      </dsp:txBody>
      <dsp:txXfrm>
        <a:off x="763" y="2895260"/>
        <a:ext cx="2977712" cy="1786627"/>
      </dsp:txXfrm>
    </dsp:sp>
    <dsp:sp modelId="{F3BBD39E-AF6C-42F1-8CD9-724CC30C12BD}">
      <dsp:nvSpPr>
        <dsp:cNvPr id="0" name=""/>
        <dsp:cNvSpPr/>
      </dsp:nvSpPr>
      <dsp:spPr>
        <a:xfrm>
          <a:off x="3276247" y="2895260"/>
          <a:ext cx="2977712" cy="178662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Relu for inner activations</a:t>
          </a:r>
        </a:p>
      </dsp:txBody>
      <dsp:txXfrm>
        <a:off x="3276247" y="2895260"/>
        <a:ext cx="2977712" cy="17866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B217E7-7E10-47A4-8288-601538C10421}">
      <dsp:nvSpPr>
        <dsp:cNvPr id="0" name=""/>
        <dsp:cNvSpPr/>
      </dsp:nvSpPr>
      <dsp:spPr>
        <a:xfrm>
          <a:off x="0" y="0"/>
          <a:ext cx="4816137" cy="98869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200" b="0" i="0" kern="1200"/>
            <a:t>More data</a:t>
          </a:r>
          <a:endParaRPr lang="en-US" sz="3200" kern="1200"/>
        </a:p>
      </dsp:txBody>
      <dsp:txXfrm>
        <a:off x="28958" y="28958"/>
        <a:ext cx="3633580" cy="930779"/>
      </dsp:txXfrm>
    </dsp:sp>
    <dsp:sp modelId="{CF70FACF-810D-445C-971D-784B37DD1304}">
      <dsp:nvSpPr>
        <dsp:cNvPr id="0" name=""/>
        <dsp:cNvSpPr/>
      </dsp:nvSpPr>
      <dsp:spPr>
        <a:xfrm>
          <a:off x="359646" y="1126013"/>
          <a:ext cx="4816137" cy="98869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200" b="0" i="0" kern="1200"/>
            <a:t>Data augmentation</a:t>
          </a:r>
        </a:p>
      </dsp:txBody>
      <dsp:txXfrm>
        <a:off x="388604" y="1154971"/>
        <a:ext cx="3755923" cy="930779"/>
      </dsp:txXfrm>
    </dsp:sp>
    <dsp:sp modelId="{413A6E21-7B04-4584-855D-848063F8096C}">
      <dsp:nvSpPr>
        <dsp:cNvPr id="0" name=""/>
        <dsp:cNvSpPr/>
      </dsp:nvSpPr>
      <dsp:spPr>
        <a:xfrm>
          <a:off x="719293" y="2252027"/>
          <a:ext cx="4816137" cy="98869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200" b="0" i="0" kern="1200"/>
            <a:t>Generalizable architectures</a:t>
          </a:r>
        </a:p>
      </dsp:txBody>
      <dsp:txXfrm>
        <a:off x="748251" y="2280985"/>
        <a:ext cx="3755923" cy="930779"/>
      </dsp:txXfrm>
    </dsp:sp>
    <dsp:sp modelId="{E26D363C-ABC8-46A7-A63E-123E4F6CAB2F}">
      <dsp:nvSpPr>
        <dsp:cNvPr id="0" name=""/>
        <dsp:cNvSpPr/>
      </dsp:nvSpPr>
      <dsp:spPr>
        <a:xfrm>
          <a:off x="1078939" y="3378041"/>
          <a:ext cx="4816137" cy="98869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200" b="0" i="0" kern="1200"/>
            <a:t>Regularization</a:t>
          </a:r>
        </a:p>
      </dsp:txBody>
      <dsp:txXfrm>
        <a:off x="1107897" y="3406999"/>
        <a:ext cx="3755923" cy="930779"/>
      </dsp:txXfrm>
    </dsp:sp>
    <dsp:sp modelId="{B99D918C-FD2C-4AD7-B02E-09CD49437D4B}">
      <dsp:nvSpPr>
        <dsp:cNvPr id="0" name=""/>
        <dsp:cNvSpPr/>
      </dsp:nvSpPr>
      <dsp:spPr>
        <a:xfrm>
          <a:off x="1438586" y="4504055"/>
          <a:ext cx="4816137" cy="988695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200" b="0" i="0" kern="1200"/>
            <a:t>Reduce architecture complexity</a:t>
          </a:r>
        </a:p>
      </dsp:txBody>
      <dsp:txXfrm>
        <a:off x="1467544" y="4533013"/>
        <a:ext cx="3755923" cy="930779"/>
      </dsp:txXfrm>
    </dsp:sp>
    <dsp:sp modelId="{6F06DD3A-3D89-4D79-A630-D4E752288EA9}">
      <dsp:nvSpPr>
        <dsp:cNvPr id="0" name=""/>
        <dsp:cNvSpPr/>
      </dsp:nvSpPr>
      <dsp:spPr>
        <a:xfrm>
          <a:off x="4173485" y="722296"/>
          <a:ext cx="642651" cy="64265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318081" y="722296"/>
        <a:ext cx="353459" cy="483595"/>
      </dsp:txXfrm>
    </dsp:sp>
    <dsp:sp modelId="{B59A1FE1-1CF7-4B7B-970A-16671640189A}">
      <dsp:nvSpPr>
        <dsp:cNvPr id="0" name=""/>
        <dsp:cNvSpPr/>
      </dsp:nvSpPr>
      <dsp:spPr>
        <a:xfrm>
          <a:off x="4533132" y="1848310"/>
          <a:ext cx="642651" cy="64265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677728" y="1848310"/>
        <a:ext cx="353459" cy="483595"/>
      </dsp:txXfrm>
    </dsp:sp>
    <dsp:sp modelId="{3E4E7F7F-7102-4877-B424-36D99432F441}">
      <dsp:nvSpPr>
        <dsp:cNvPr id="0" name=""/>
        <dsp:cNvSpPr/>
      </dsp:nvSpPr>
      <dsp:spPr>
        <a:xfrm>
          <a:off x="4892778" y="2957845"/>
          <a:ext cx="642651" cy="642651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037374" y="2957845"/>
        <a:ext cx="353459" cy="483595"/>
      </dsp:txXfrm>
    </dsp:sp>
    <dsp:sp modelId="{879EF9A7-3D4D-43BB-ABA6-819F9E1A8AAF}">
      <dsp:nvSpPr>
        <dsp:cNvPr id="0" name=""/>
        <dsp:cNvSpPr/>
      </dsp:nvSpPr>
      <dsp:spPr>
        <a:xfrm>
          <a:off x="5252425" y="4094845"/>
          <a:ext cx="642651" cy="64265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397021" y="4094845"/>
        <a:ext cx="353459" cy="48359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44B24E-47FC-4711-8864-C16D4BF55BE8}">
      <dsp:nvSpPr>
        <dsp:cNvPr id="0" name=""/>
        <dsp:cNvSpPr/>
      </dsp:nvSpPr>
      <dsp:spPr>
        <a:xfrm>
          <a:off x="0" y="4074936"/>
          <a:ext cx="8563432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FD7956-388F-4831-B8A7-9E18940480B9}">
      <dsp:nvSpPr>
        <dsp:cNvPr id="0" name=""/>
        <dsp:cNvSpPr/>
      </dsp:nvSpPr>
      <dsp:spPr>
        <a:xfrm>
          <a:off x="0" y="2850696"/>
          <a:ext cx="8563432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35EA26-8C8B-4228-9F52-2A1F30B25873}">
      <dsp:nvSpPr>
        <dsp:cNvPr id="0" name=""/>
        <dsp:cNvSpPr/>
      </dsp:nvSpPr>
      <dsp:spPr>
        <a:xfrm>
          <a:off x="0" y="1626457"/>
          <a:ext cx="8563432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1909F8-CF3F-46C7-AB08-991877A6D778}">
      <dsp:nvSpPr>
        <dsp:cNvPr id="0" name=""/>
        <dsp:cNvSpPr/>
      </dsp:nvSpPr>
      <dsp:spPr>
        <a:xfrm>
          <a:off x="0" y="402217"/>
          <a:ext cx="8563432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143468-44D2-4D29-81E7-398892075A02}">
      <dsp:nvSpPr>
        <dsp:cNvPr id="0" name=""/>
        <dsp:cNvSpPr/>
      </dsp:nvSpPr>
      <dsp:spPr>
        <a:xfrm>
          <a:off x="2226492" y="866"/>
          <a:ext cx="6336939" cy="401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Plenty of RAM and good single precision</a:t>
          </a:r>
        </a:p>
      </dsp:txBody>
      <dsp:txXfrm>
        <a:off x="2226492" y="866"/>
        <a:ext cx="6336939" cy="401350"/>
      </dsp:txXfrm>
    </dsp:sp>
    <dsp:sp modelId="{94F42C35-648F-4454-87A1-5DED127E11FE}">
      <dsp:nvSpPr>
        <dsp:cNvPr id="0" name=""/>
        <dsp:cNvSpPr/>
      </dsp:nvSpPr>
      <dsp:spPr>
        <a:xfrm>
          <a:off x="0" y="866"/>
          <a:ext cx="2226492" cy="401350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GPU</a:t>
          </a:r>
        </a:p>
      </dsp:txBody>
      <dsp:txXfrm>
        <a:off x="19596" y="20462"/>
        <a:ext cx="2187300" cy="381754"/>
      </dsp:txXfrm>
    </dsp:sp>
    <dsp:sp modelId="{4C5414B3-8914-4F09-AEC2-08BDB37D3DC5}">
      <dsp:nvSpPr>
        <dsp:cNvPr id="0" name=""/>
        <dsp:cNvSpPr/>
      </dsp:nvSpPr>
      <dsp:spPr>
        <a:xfrm>
          <a:off x="0" y="402217"/>
          <a:ext cx="8563432" cy="802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GTX 1080ti is the price performance sweet spot today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GTX 1070 also fine (8GB RAM). Used cards are fine if you can find them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Dual GPUs let you continue to prototype whilst running an experiment</a:t>
          </a:r>
        </a:p>
      </dsp:txBody>
      <dsp:txXfrm>
        <a:off x="0" y="402217"/>
        <a:ext cx="8563432" cy="802821"/>
      </dsp:txXfrm>
    </dsp:sp>
    <dsp:sp modelId="{12EFF9B1-0B2E-4FC5-A5C5-4CC7C3DEFA38}">
      <dsp:nvSpPr>
        <dsp:cNvPr id="0" name=""/>
        <dsp:cNvSpPr/>
      </dsp:nvSpPr>
      <dsp:spPr>
        <a:xfrm>
          <a:off x="2226492" y="1225106"/>
          <a:ext cx="6336939" cy="401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As much RAM as possible, with room for more</a:t>
          </a:r>
        </a:p>
      </dsp:txBody>
      <dsp:txXfrm>
        <a:off x="2226492" y="1225106"/>
        <a:ext cx="6336939" cy="401350"/>
      </dsp:txXfrm>
    </dsp:sp>
    <dsp:sp modelId="{12D8328A-9706-45FF-B6FE-5E267C24BF9D}">
      <dsp:nvSpPr>
        <dsp:cNvPr id="0" name=""/>
        <dsp:cNvSpPr/>
      </dsp:nvSpPr>
      <dsp:spPr>
        <a:xfrm>
          <a:off x="0" y="1225106"/>
          <a:ext cx="2226492" cy="401350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CPU and RAM</a:t>
          </a:r>
        </a:p>
      </dsp:txBody>
      <dsp:txXfrm>
        <a:off x="19596" y="1244702"/>
        <a:ext cx="2187300" cy="381754"/>
      </dsp:txXfrm>
    </dsp:sp>
    <dsp:sp modelId="{16185D36-4E90-445F-BB20-BCFAF33A5509}">
      <dsp:nvSpPr>
        <dsp:cNvPr id="0" name=""/>
        <dsp:cNvSpPr/>
      </dsp:nvSpPr>
      <dsp:spPr>
        <a:xfrm>
          <a:off x="0" y="1626457"/>
          <a:ext cx="8563432" cy="802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Make sure motherboard supports &gt;=64GB RAM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i5 or i7 CPU is fine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CPU speed and cores matter (for computer vision – not for NLP)</a:t>
          </a:r>
        </a:p>
      </dsp:txBody>
      <dsp:txXfrm>
        <a:off x="0" y="1626457"/>
        <a:ext cx="8563432" cy="802821"/>
      </dsp:txXfrm>
    </dsp:sp>
    <dsp:sp modelId="{DE2D5AC0-130A-44F9-8B34-988D35CCCDCB}">
      <dsp:nvSpPr>
        <dsp:cNvPr id="0" name=""/>
        <dsp:cNvSpPr/>
      </dsp:nvSpPr>
      <dsp:spPr>
        <a:xfrm>
          <a:off x="2226492" y="2449346"/>
          <a:ext cx="6336939" cy="401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Fast SSD for analysis and big disks for data</a:t>
          </a:r>
        </a:p>
      </dsp:txBody>
      <dsp:txXfrm>
        <a:off x="2226492" y="2449346"/>
        <a:ext cx="6336939" cy="401350"/>
      </dsp:txXfrm>
    </dsp:sp>
    <dsp:sp modelId="{184DC9E8-E1D4-481B-BCEC-350162FD8699}">
      <dsp:nvSpPr>
        <dsp:cNvPr id="0" name=""/>
        <dsp:cNvSpPr/>
      </dsp:nvSpPr>
      <dsp:spPr>
        <a:xfrm>
          <a:off x="0" y="2449346"/>
          <a:ext cx="2226492" cy="401350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Storage</a:t>
          </a:r>
        </a:p>
      </dsp:txBody>
      <dsp:txXfrm>
        <a:off x="19596" y="2468942"/>
        <a:ext cx="2187300" cy="381754"/>
      </dsp:txXfrm>
    </dsp:sp>
    <dsp:sp modelId="{D27DE873-89E3-4BFB-A24D-99B58690EB48}">
      <dsp:nvSpPr>
        <dsp:cNvPr id="0" name=""/>
        <dsp:cNvSpPr/>
      </dsp:nvSpPr>
      <dsp:spPr>
        <a:xfrm>
          <a:off x="0" y="2850696"/>
          <a:ext cx="8563432" cy="802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err="1"/>
            <a:t>NVMe</a:t>
          </a:r>
          <a:r>
            <a:rPr lang="en-US" sz="1600" kern="1200" dirty="0"/>
            <a:t> drives are amazing!  Get the biggest you can afford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Fill up the rest of the space with the largest standard hard-drives you can buy</a:t>
          </a:r>
        </a:p>
      </dsp:txBody>
      <dsp:txXfrm>
        <a:off x="0" y="2850696"/>
        <a:ext cx="8563432" cy="802821"/>
      </dsp:txXfrm>
    </dsp:sp>
    <dsp:sp modelId="{2137A08F-2114-4F25-9EB5-34980E7BB3B4}">
      <dsp:nvSpPr>
        <dsp:cNvPr id="0" name=""/>
        <dsp:cNvSpPr/>
      </dsp:nvSpPr>
      <dsp:spPr>
        <a:xfrm>
          <a:off x="2226492" y="3673586"/>
          <a:ext cx="6336939" cy="401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pcpartpicker.com is very helpful</a:t>
          </a:r>
        </a:p>
      </dsp:txBody>
      <dsp:txXfrm>
        <a:off x="2226492" y="3673586"/>
        <a:ext cx="6336939" cy="401350"/>
      </dsp:txXfrm>
    </dsp:sp>
    <dsp:sp modelId="{A87EB36C-D09E-4952-A9E5-B62F218FD441}">
      <dsp:nvSpPr>
        <dsp:cNvPr id="0" name=""/>
        <dsp:cNvSpPr/>
      </dsp:nvSpPr>
      <dsp:spPr>
        <a:xfrm>
          <a:off x="0" y="3673586"/>
          <a:ext cx="2226492" cy="401350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rest</a:t>
          </a:r>
        </a:p>
      </dsp:txBody>
      <dsp:txXfrm>
        <a:off x="19596" y="3693182"/>
        <a:ext cx="2187300" cy="381754"/>
      </dsp:txXfrm>
    </dsp:sp>
    <dsp:sp modelId="{85AF0E38-223A-4E97-B707-59E6C2210720}">
      <dsp:nvSpPr>
        <dsp:cNvPr id="0" name=""/>
        <dsp:cNvSpPr/>
      </dsp:nvSpPr>
      <dsp:spPr>
        <a:xfrm>
          <a:off x="0" y="4074936"/>
          <a:ext cx="8563432" cy="802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Make sure your power supply is more than sufficient.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Ensure you have x8 PCI lanes for each of your GPUs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 store like centralcomputers.com can put it together for you</a:t>
          </a:r>
        </a:p>
      </dsp:txBody>
      <dsp:txXfrm>
        <a:off x="0" y="4074936"/>
        <a:ext cx="8563432" cy="80282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95E143-D0A9-4EC2-B9EE-6F12D54B57A5}">
      <dsp:nvSpPr>
        <dsp:cNvPr id="0" name=""/>
        <dsp:cNvSpPr/>
      </dsp:nvSpPr>
      <dsp:spPr>
        <a:xfrm>
          <a:off x="0" y="2329"/>
          <a:ext cx="6254724" cy="903279"/>
        </a:xfrm>
        <a:prstGeom prst="roundRect">
          <a:avLst/>
        </a:prstGeom>
        <a:gradFill rotWithShape="0">
          <a:gsLst>
            <a:gs pos="0">
              <a:schemeClr val="accent3">
                <a:shade val="80000"/>
                <a:hueOff val="0"/>
                <a:satOff val="0"/>
                <a:lumOff val="0"/>
                <a:alphaOff val="0"/>
                <a:tint val="70000"/>
                <a:satMod val="100000"/>
                <a:lumMod val="110000"/>
              </a:schemeClr>
            </a:gs>
            <a:gs pos="50000">
              <a:schemeClr val="accent3">
                <a:shade val="80000"/>
                <a:hueOff val="0"/>
                <a:satOff val="0"/>
                <a:lumOff val="0"/>
                <a:alphaOff val="0"/>
                <a:tint val="75000"/>
                <a:satMod val="101000"/>
                <a:lumMod val="105000"/>
              </a:schemeClr>
            </a:gs>
            <a:gs pos="100000">
              <a:schemeClr val="accent3">
                <a:shade val="80000"/>
                <a:hueOff val="0"/>
                <a:satOff val="0"/>
                <a:lumOff val="0"/>
                <a:alphaOff val="0"/>
                <a:tint val="82000"/>
                <a:satMod val="104000"/>
                <a:lumMod val="105000"/>
              </a:schemeClr>
            </a:gs>
          </a:gsLst>
          <a:lin ang="27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Your homework will be at the cutting edge</a:t>
          </a:r>
        </a:p>
      </dsp:txBody>
      <dsp:txXfrm>
        <a:off x="44094" y="46423"/>
        <a:ext cx="6166536" cy="815091"/>
      </dsp:txXfrm>
    </dsp:sp>
    <dsp:sp modelId="{D8364E72-3D03-4796-8127-73B862C854CD}">
      <dsp:nvSpPr>
        <dsp:cNvPr id="0" name=""/>
        <dsp:cNvSpPr/>
      </dsp:nvSpPr>
      <dsp:spPr>
        <a:xfrm>
          <a:off x="0" y="919291"/>
          <a:ext cx="6254724" cy="903279"/>
        </a:xfrm>
        <a:prstGeom prst="roundRect">
          <a:avLst/>
        </a:prstGeom>
        <a:gradFill rotWithShape="0">
          <a:gsLst>
            <a:gs pos="0">
              <a:schemeClr val="accent3">
                <a:shade val="80000"/>
                <a:hueOff val="-100881"/>
                <a:satOff val="-1120"/>
                <a:lumOff val="5885"/>
                <a:alphaOff val="0"/>
                <a:tint val="70000"/>
                <a:satMod val="100000"/>
                <a:lumMod val="110000"/>
              </a:schemeClr>
            </a:gs>
            <a:gs pos="50000">
              <a:schemeClr val="accent3">
                <a:shade val="80000"/>
                <a:hueOff val="-100881"/>
                <a:satOff val="-1120"/>
                <a:lumOff val="5885"/>
                <a:alphaOff val="0"/>
                <a:tint val="75000"/>
                <a:satMod val="101000"/>
                <a:lumMod val="105000"/>
              </a:schemeClr>
            </a:gs>
            <a:gs pos="100000">
              <a:schemeClr val="accent3">
                <a:shade val="80000"/>
                <a:hueOff val="-100881"/>
                <a:satOff val="-1120"/>
                <a:lumOff val="5885"/>
                <a:alphaOff val="0"/>
                <a:tint val="82000"/>
                <a:satMod val="104000"/>
                <a:lumMod val="105000"/>
              </a:schemeClr>
            </a:gs>
          </a:gsLst>
          <a:lin ang="27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There are few DL practitioners that know what you know now</a:t>
          </a:r>
        </a:p>
      </dsp:txBody>
      <dsp:txXfrm>
        <a:off x="44094" y="963385"/>
        <a:ext cx="6166536" cy="815091"/>
      </dsp:txXfrm>
    </dsp:sp>
    <dsp:sp modelId="{26761105-9620-4706-AB64-C6515A9E9422}">
      <dsp:nvSpPr>
        <dsp:cNvPr id="0" name=""/>
        <dsp:cNvSpPr/>
      </dsp:nvSpPr>
      <dsp:spPr>
        <a:xfrm>
          <a:off x="0" y="1836254"/>
          <a:ext cx="6254724" cy="903279"/>
        </a:xfrm>
        <a:prstGeom prst="roundRect">
          <a:avLst/>
        </a:prstGeom>
        <a:gradFill rotWithShape="0">
          <a:gsLst>
            <a:gs pos="0">
              <a:schemeClr val="accent3">
                <a:shade val="80000"/>
                <a:hueOff val="-201762"/>
                <a:satOff val="-2240"/>
                <a:lumOff val="11769"/>
                <a:alphaOff val="0"/>
                <a:tint val="70000"/>
                <a:satMod val="100000"/>
                <a:lumMod val="110000"/>
              </a:schemeClr>
            </a:gs>
            <a:gs pos="50000">
              <a:schemeClr val="accent3">
                <a:shade val="80000"/>
                <a:hueOff val="-201762"/>
                <a:satOff val="-2240"/>
                <a:lumOff val="11769"/>
                <a:alphaOff val="0"/>
                <a:tint val="75000"/>
                <a:satMod val="101000"/>
                <a:lumMod val="105000"/>
              </a:schemeClr>
            </a:gs>
            <a:gs pos="100000">
              <a:schemeClr val="accent3">
                <a:shade val="80000"/>
                <a:hueOff val="-201762"/>
                <a:satOff val="-2240"/>
                <a:lumOff val="11769"/>
                <a:alphaOff val="0"/>
                <a:tint val="82000"/>
                <a:satMod val="104000"/>
                <a:lumMod val="105000"/>
              </a:schemeClr>
            </a:gs>
          </a:gsLst>
          <a:lin ang="27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Experiment lots, especially in your area of expertise</a:t>
          </a:r>
        </a:p>
      </dsp:txBody>
      <dsp:txXfrm>
        <a:off x="44094" y="1880348"/>
        <a:ext cx="6166536" cy="815091"/>
      </dsp:txXfrm>
    </dsp:sp>
    <dsp:sp modelId="{70F42604-17CA-490E-98D8-CD97EB49C8CD}">
      <dsp:nvSpPr>
        <dsp:cNvPr id="0" name=""/>
        <dsp:cNvSpPr/>
      </dsp:nvSpPr>
      <dsp:spPr>
        <a:xfrm>
          <a:off x="0" y="2753216"/>
          <a:ext cx="6254724" cy="903279"/>
        </a:xfrm>
        <a:prstGeom prst="roundRect">
          <a:avLst/>
        </a:prstGeom>
        <a:gradFill rotWithShape="0">
          <a:gsLst>
            <a:gs pos="0">
              <a:schemeClr val="accent3">
                <a:shade val="80000"/>
                <a:hueOff val="-302643"/>
                <a:satOff val="-3360"/>
                <a:lumOff val="17654"/>
                <a:alphaOff val="0"/>
                <a:tint val="70000"/>
                <a:satMod val="100000"/>
                <a:lumMod val="110000"/>
              </a:schemeClr>
            </a:gs>
            <a:gs pos="50000">
              <a:schemeClr val="accent3">
                <a:shade val="80000"/>
                <a:hueOff val="-302643"/>
                <a:satOff val="-3360"/>
                <a:lumOff val="17654"/>
                <a:alphaOff val="0"/>
                <a:tint val="75000"/>
                <a:satMod val="101000"/>
                <a:lumMod val="105000"/>
              </a:schemeClr>
            </a:gs>
            <a:gs pos="100000">
              <a:schemeClr val="accent3">
                <a:shade val="80000"/>
                <a:hueOff val="-302643"/>
                <a:satOff val="-3360"/>
                <a:lumOff val="17654"/>
                <a:alphaOff val="0"/>
                <a:tint val="82000"/>
                <a:satMod val="104000"/>
                <a:lumMod val="105000"/>
              </a:schemeClr>
            </a:gs>
          </a:gsLst>
          <a:lin ang="27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Much of what you find will have not be written about before</a:t>
          </a:r>
        </a:p>
      </dsp:txBody>
      <dsp:txXfrm>
        <a:off x="44094" y="2797310"/>
        <a:ext cx="6166536" cy="815091"/>
      </dsp:txXfrm>
    </dsp:sp>
    <dsp:sp modelId="{7371A50A-FC4F-4C3A-A232-E3A8612179E7}">
      <dsp:nvSpPr>
        <dsp:cNvPr id="0" name=""/>
        <dsp:cNvSpPr/>
      </dsp:nvSpPr>
      <dsp:spPr>
        <a:xfrm>
          <a:off x="0" y="3670178"/>
          <a:ext cx="6254724" cy="903279"/>
        </a:xfrm>
        <a:prstGeom prst="roundRect">
          <a:avLst/>
        </a:prstGeom>
        <a:gradFill rotWithShape="0">
          <a:gsLst>
            <a:gs pos="0">
              <a:schemeClr val="accent3">
                <a:shade val="80000"/>
                <a:hueOff val="-403524"/>
                <a:satOff val="-4480"/>
                <a:lumOff val="23538"/>
                <a:alphaOff val="0"/>
                <a:tint val="70000"/>
                <a:satMod val="100000"/>
                <a:lumMod val="110000"/>
              </a:schemeClr>
            </a:gs>
            <a:gs pos="50000">
              <a:schemeClr val="accent3">
                <a:shade val="80000"/>
                <a:hueOff val="-403524"/>
                <a:satOff val="-4480"/>
                <a:lumOff val="23538"/>
                <a:alphaOff val="0"/>
                <a:tint val="75000"/>
                <a:satMod val="101000"/>
                <a:lumMod val="105000"/>
              </a:schemeClr>
            </a:gs>
            <a:gs pos="100000">
              <a:schemeClr val="accent3">
                <a:shade val="80000"/>
                <a:hueOff val="-403524"/>
                <a:satOff val="-4480"/>
                <a:lumOff val="23538"/>
                <a:alphaOff val="0"/>
                <a:tint val="82000"/>
                <a:satMod val="104000"/>
                <a:lumMod val="105000"/>
              </a:schemeClr>
            </a:gs>
          </a:gsLst>
          <a:lin ang="27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Don’t wait to be perfect before you start communicating</a:t>
          </a:r>
        </a:p>
      </dsp:txBody>
      <dsp:txXfrm>
        <a:off x="44094" y="3714272"/>
        <a:ext cx="6166536" cy="815091"/>
      </dsp:txXfrm>
    </dsp:sp>
    <dsp:sp modelId="{97B121D1-64E1-44CE-8EB3-2D73CB7D85CE}">
      <dsp:nvSpPr>
        <dsp:cNvPr id="0" name=""/>
        <dsp:cNvSpPr/>
      </dsp:nvSpPr>
      <dsp:spPr>
        <a:xfrm>
          <a:off x="0" y="4587140"/>
          <a:ext cx="6254724" cy="903279"/>
        </a:xfrm>
        <a:prstGeom prst="roundRect">
          <a:avLst/>
        </a:prstGeom>
        <a:gradFill rotWithShape="0">
          <a:gsLst>
            <a:gs pos="0">
              <a:schemeClr val="accent3">
                <a:shade val="80000"/>
                <a:hueOff val="-504405"/>
                <a:satOff val="-5600"/>
                <a:lumOff val="29423"/>
                <a:alphaOff val="0"/>
                <a:tint val="70000"/>
                <a:satMod val="100000"/>
                <a:lumMod val="110000"/>
              </a:schemeClr>
            </a:gs>
            <a:gs pos="50000">
              <a:schemeClr val="accent3">
                <a:shade val="80000"/>
                <a:hueOff val="-504405"/>
                <a:satOff val="-5600"/>
                <a:lumOff val="29423"/>
                <a:alphaOff val="0"/>
                <a:tint val="75000"/>
                <a:satMod val="101000"/>
                <a:lumMod val="105000"/>
              </a:schemeClr>
            </a:gs>
            <a:gs pos="100000">
              <a:schemeClr val="accent3">
                <a:shade val="80000"/>
                <a:hueOff val="-504405"/>
                <a:satOff val="-5600"/>
                <a:lumOff val="29423"/>
                <a:alphaOff val="0"/>
                <a:tint val="82000"/>
                <a:satMod val="104000"/>
                <a:lumMod val="105000"/>
              </a:schemeClr>
            </a:gs>
          </a:gsLst>
          <a:lin ang="27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If you don’t have a blog, try medium.com</a:t>
          </a:r>
        </a:p>
      </dsp:txBody>
      <dsp:txXfrm>
        <a:off x="44094" y="4631234"/>
        <a:ext cx="6166536" cy="81509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5EFA74-E5F6-40C2-9A72-8EB1A57CEF2E}">
      <dsp:nvSpPr>
        <dsp:cNvPr id="0" name=""/>
        <dsp:cNvSpPr/>
      </dsp:nvSpPr>
      <dsp:spPr>
        <a:xfrm>
          <a:off x="3366" y="106458"/>
          <a:ext cx="3282329" cy="97834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CNNs beyond classification</a:t>
          </a:r>
        </a:p>
      </dsp:txBody>
      <dsp:txXfrm>
        <a:off x="3366" y="106458"/>
        <a:ext cx="3282329" cy="978349"/>
      </dsp:txXfrm>
    </dsp:sp>
    <dsp:sp modelId="{E9278B33-CE1D-414B-B1B0-356787018783}">
      <dsp:nvSpPr>
        <dsp:cNvPr id="0" name=""/>
        <dsp:cNvSpPr/>
      </dsp:nvSpPr>
      <dsp:spPr>
        <a:xfrm>
          <a:off x="3366" y="1084807"/>
          <a:ext cx="3282329" cy="296459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Localization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Enhancement: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Colorization</a:t>
          </a:r>
          <a:endParaRPr lang="en-US" sz="2700" kern="1200" dirty="0"/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Super-resolution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Artistic style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GANs</a:t>
          </a:r>
        </a:p>
      </dsp:txBody>
      <dsp:txXfrm>
        <a:off x="3366" y="1084807"/>
        <a:ext cx="3282329" cy="2964599"/>
      </dsp:txXfrm>
    </dsp:sp>
    <dsp:sp modelId="{EFED8D2A-58FB-4DB9-83F4-E842B821D8AE}">
      <dsp:nvSpPr>
        <dsp:cNvPr id="0" name=""/>
        <dsp:cNvSpPr/>
      </dsp:nvSpPr>
      <dsp:spPr>
        <a:xfrm>
          <a:off x="3745222" y="106458"/>
          <a:ext cx="3282329" cy="978349"/>
        </a:xfrm>
        <a:prstGeom prst="rect">
          <a:avLst/>
        </a:prstGeom>
        <a:solidFill>
          <a:schemeClr val="accent5">
            <a:hueOff val="371392"/>
            <a:satOff val="10150"/>
            <a:lumOff val="4117"/>
            <a:alphaOff val="0"/>
          </a:schemeClr>
        </a:solidFill>
        <a:ln w="12700" cap="flat" cmpd="sng" algn="ctr">
          <a:solidFill>
            <a:schemeClr val="accent5">
              <a:hueOff val="371392"/>
              <a:satOff val="10150"/>
              <a:lumOff val="41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NLP beyond classification</a:t>
          </a:r>
        </a:p>
      </dsp:txBody>
      <dsp:txXfrm>
        <a:off x="3745222" y="106458"/>
        <a:ext cx="3282329" cy="978349"/>
      </dsp:txXfrm>
    </dsp:sp>
    <dsp:sp modelId="{1F419793-13F5-44F9-9BE9-76DEC37B8208}">
      <dsp:nvSpPr>
        <dsp:cNvPr id="0" name=""/>
        <dsp:cNvSpPr/>
      </dsp:nvSpPr>
      <dsp:spPr>
        <a:xfrm>
          <a:off x="3745222" y="1084807"/>
          <a:ext cx="3282329" cy="2964599"/>
        </a:xfrm>
        <a:prstGeom prst="rect">
          <a:avLst/>
        </a:prstGeom>
        <a:solidFill>
          <a:schemeClr val="accent5">
            <a:tint val="40000"/>
            <a:alpha val="90000"/>
            <a:hueOff val="254172"/>
            <a:satOff val="9801"/>
            <a:lumOff val="1127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254172"/>
              <a:satOff val="9801"/>
              <a:lumOff val="112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Translation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Seq2seq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Attention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Large vocabularies</a:t>
          </a:r>
        </a:p>
      </dsp:txBody>
      <dsp:txXfrm>
        <a:off x="3745222" y="1084807"/>
        <a:ext cx="3282329" cy="2964599"/>
      </dsp:txXfrm>
    </dsp:sp>
    <dsp:sp modelId="{644AFFAF-C4D0-4B4C-95D4-D3787DD8B335}">
      <dsp:nvSpPr>
        <dsp:cNvPr id="0" name=""/>
        <dsp:cNvSpPr/>
      </dsp:nvSpPr>
      <dsp:spPr>
        <a:xfrm>
          <a:off x="7487078" y="106458"/>
          <a:ext cx="3282329" cy="978349"/>
        </a:xfrm>
        <a:prstGeom prst="rect">
          <a:avLst/>
        </a:prstGeom>
        <a:solidFill>
          <a:schemeClr val="accent5">
            <a:hueOff val="742785"/>
            <a:satOff val="20301"/>
            <a:lumOff val="8235"/>
            <a:alphaOff val="0"/>
          </a:schemeClr>
        </a:solidFill>
        <a:ln w="12700" cap="flat" cmpd="sng" algn="ctr">
          <a:solidFill>
            <a:schemeClr val="accent5">
              <a:hueOff val="742785"/>
              <a:satOff val="20301"/>
              <a:lumOff val="8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Large data sets</a:t>
          </a:r>
        </a:p>
      </dsp:txBody>
      <dsp:txXfrm>
        <a:off x="7487078" y="106458"/>
        <a:ext cx="3282329" cy="978349"/>
      </dsp:txXfrm>
    </dsp:sp>
    <dsp:sp modelId="{41F2EFD0-9B1E-468F-874F-B1DE11E8091B}">
      <dsp:nvSpPr>
        <dsp:cNvPr id="0" name=""/>
        <dsp:cNvSpPr/>
      </dsp:nvSpPr>
      <dsp:spPr>
        <a:xfrm>
          <a:off x="7487078" y="1084807"/>
          <a:ext cx="3282329" cy="2964599"/>
        </a:xfrm>
        <a:prstGeom prst="rect">
          <a:avLst/>
        </a:prstGeom>
        <a:solidFill>
          <a:schemeClr val="accent5">
            <a:tint val="40000"/>
            <a:alpha val="90000"/>
            <a:hueOff val="508344"/>
            <a:satOff val="19601"/>
            <a:lumOff val="2255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508344"/>
              <a:satOff val="19601"/>
              <a:lumOff val="22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Large images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Lots of data points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Large outputs</a:t>
          </a:r>
        </a:p>
      </dsp:txBody>
      <dsp:txXfrm>
        <a:off x="7487078" y="1084807"/>
        <a:ext cx="3282329" cy="296459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B01C70-9E25-433D-8B01-1AC2D6792C3A}">
      <dsp:nvSpPr>
        <dsp:cNvPr id="0" name=""/>
        <dsp:cNvSpPr/>
      </dsp:nvSpPr>
      <dsp:spPr>
        <a:xfrm>
          <a:off x="0" y="47462"/>
          <a:ext cx="3366492" cy="201989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Scalable Object Detection using Deep Neural Networks (</a:t>
          </a:r>
          <a:r>
            <a:rPr lang="en-US" sz="2700" kern="1200" dirty="0" err="1"/>
            <a:t>Multibox</a:t>
          </a:r>
          <a:r>
            <a:rPr lang="en-US" sz="2700" kern="1200" dirty="0"/>
            <a:t>)</a:t>
          </a:r>
        </a:p>
      </dsp:txBody>
      <dsp:txXfrm>
        <a:off x="0" y="47462"/>
        <a:ext cx="3366492" cy="2019895"/>
      </dsp:txXfrm>
    </dsp:sp>
    <dsp:sp modelId="{98850FCC-012A-41C2-90C2-78B6AD1ED8D0}">
      <dsp:nvSpPr>
        <dsp:cNvPr id="0" name=""/>
        <dsp:cNvSpPr/>
      </dsp:nvSpPr>
      <dsp:spPr>
        <a:xfrm>
          <a:off x="3703141" y="47462"/>
          <a:ext cx="3366492" cy="201989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Faster R-CNN: Towards Real-Time Object Detection with Region Proposal Networks*</a:t>
          </a:r>
        </a:p>
      </dsp:txBody>
      <dsp:txXfrm>
        <a:off x="3703141" y="47462"/>
        <a:ext cx="3366492" cy="2019895"/>
      </dsp:txXfrm>
    </dsp:sp>
    <dsp:sp modelId="{2A7935DB-81E4-4ED1-A1CF-81630C249625}">
      <dsp:nvSpPr>
        <dsp:cNvPr id="0" name=""/>
        <dsp:cNvSpPr/>
      </dsp:nvSpPr>
      <dsp:spPr>
        <a:xfrm>
          <a:off x="7406282" y="47462"/>
          <a:ext cx="3366492" cy="201989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You Only Look Once: Unified, Real-Time Object Detection</a:t>
          </a:r>
        </a:p>
      </dsp:txBody>
      <dsp:txXfrm>
        <a:off x="7406282" y="47462"/>
        <a:ext cx="3366492" cy="2019895"/>
      </dsp:txXfrm>
    </dsp:sp>
    <dsp:sp modelId="{4CF1B0D7-D959-42D8-9772-4E0C5F2145F0}">
      <dsp:nvSpPr>
        <dsp:cNvPr id="0" name=""/>
        <dsp:cNvSpPr/>
      </dsp:nvSpPr>
      <dsp:spPr>
        <a:xfrm>
          <a:off x="1851570" y="2404006"/>
          <a:ext cx="3366492" cy="20198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SSD: Single Shot </a:t>
          </a:r>
          <a:r>
            <a:rPr lang="en-US" sz="2700" kern="1200" dirty="0" err="1"/>
            <a:t>MultiBox</a:t>
          </a:r>
          <a:r>
            <a:rPr lang="en-US" sz="2700" kern="1200" dirty="0"/>
            <a:t> Detector</a:t>
          </a:r>
        </a:p>
      </dsp:txBody>
      <dsp:txXfrm>
        <a:off x="1851570" y="2404006"/>
        <a:ext cx="3366492" cy="2019895"/>
      </dsp:txXfrm>
    </dsp:sp>
    <dsp:sp modelId="{93ECCEDD-7DBE-4E26-8F22-D9ED248D2970}">
      <dsp:nvSpPr>
        <dsp:cNvPr id="0" name=""/>
        <dsp:cNvSpPr/>
      </dsp:nvSpPr>
      <dsp:spPr>
        <a:xfrm>
          <a:off x="5554712" y="2404006"/>
          <a:ext cx="3366492" cy="2019895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Focal Loss for Dense Object Detection (</a:t>
          </a:r>
          <a:r>
            <a:rPr lang="en-US" sz="2700" kern="1200" dirty="0" err="1"/>
            <a:t>RetinaNet</a:t>
          </a:r>
          <a:r>
            <a:rPr lang="en-US" sz="2700" kern="1200" dirty="0"/>
            <a:t>)</a:t>
          </a:r>
        </a:p>
      </dsp:txBody>
      <dsp:txXfrm>
        <a:off x="5554712" y="2404006"/>
        <a:ext cx="3366492" cy="20198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2E0B4D7-1420-4BDE-BBD8-F2F001D07F51}" type="datetimeFigureOut">
              <a:rPr lang="en-US" smtClean="0"/>
              <a:t>3/19/2018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38AFA14E-F8F6-443A-9B75-79CE2A89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48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0B4D7-1420-4BDE-BBD8-F2F001D07F51}" type="datetimeFigureOut">
              <a:rPr lang="en-US" smtClean="0"/>
              <a:t>3/19/2018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FA14E-F8F6-443A-9B75-79CE2A89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7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0B4D7-1420-4BDE-BBD8-F2F001D07F51}" type="datetimeFigureOut">
              <a:rPr lang="en-US" smtClean="0"/>
              <a:t>3/19/2018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FA14E-F8F6-443A-9B75-79CE2A89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27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3157" cy="1044544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224" y="1790471"/>
            <a:ext cx="10773157" cy="1760482"/>
          </a:xfrm>
          <a:noFill/>
        </p:spPr>
        <p:txBody>
          <a:bodyPr wrap="square" rtlCol="0">
            <a:spAutoFit/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>
              <a:defRPr lang="en-US" sz="2000" dirty="0" smtClean="0">
                <a:solidFill>
                  <a:schemeClr val="tx1"/>
                </a:solidFill>
              </a:defRPr>
            </a:lvl2pPr>
            <a:lvl3pPr>
              <a:defRPr lang="en-US" sz="2000" i="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defRPr lang="en-US" sz="1800" dirty="0">
                <a:solidFill>
                  <a:schemeClr val="tx1"/>
                </a:solidFill>
              </a:defRPr>
            </a:lvl5pPr>
          </a:lstStyle>
          <a:p>
            <a:pPr marL="285750" lvl="0" indent="-285750" defTabSz="457200">
              <a:buChar char="•"/>
            </a:pPr>
            <a:r>
              <a:rPr lang="en-US" dirty="0"/>
              <a:t>Edit Master text styles</a:t>
            </a:r>
          </a:p>
          <a:p>
            <a:pPr marL="742950" lvl="1" indent="-285750" defTabSz="457200">
              <a:buChar char="•"/>
            </a:pPr>
            <a:r>
              <a:rPr lang="en-US" dirty="0"/>
              <a:t>Second level</a:t>
            </a:r>
          </a:p>
          <a:p>
            <a:pPr marL="1200150" lvl="2" indent="-285750" defTabSz="457200">
              <a:buChar char="•"/>
            </a:pPr>
            <a:r>
              <a:rPr lang="en-US" dirty="0"/>
              <a:t>Third level</a:t>
            </a:r>
          </a:p>
          <a:p>
            <a:pPr marL="1657350" lvl="3" indent="-285750" defTabSz="457200">
              <a:buChar char="•"/>
            </a:pPr>
            <a:r>
              <a:rPr lang="en-US" dirty="0"/>
              <a:t>Fourth level</a:t>
            </a:r>
          </a:p>
          <a:p>
            <a:pPr marL="2114550" lvl="4" indent="-285750" defTabSz="457200"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9429" y="6483572"/>
            <a:ext cx="4114800" cy="228600"/>
          </a:xfrm>
        </p:spPr>
        <p:txBody>
          <a:bodyPr/>
          <a:lstStyle/>
          <a:p>
            <a:fld id="{52E0B4D7-1420-4BDE-BBD8-F2F001D07F51}" type="datetimeFigureOut">
              <a:rPr lang="en-US" smtClean="0"/>
              <a:pPr/>
              <a:t>3/19/2018</a:t>
            </a:fld>
            <a:r>
              <a:rPr lang="en-US" dirty="0"/>
              <a:t> Fast.ai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90686" y="6412447"/>
            <a:ext cx="2699319" cy="370850"/>
          </a:xfrm>
        </p:spPr>
        <p:txBody>
          <a:bodyPr/>
          <a:lstStyle>
            <a:lvl1pPr>
              <a:defRPr sz="2800"/>
            </a:lvl1pPr>
          </a:lstStyle>
          <a:p>
            <a:fld id="{38AFA14E-F8F6-443A-9B75-79CE2A897AC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483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0B4D7-1420-4BDE-BBD8-F2F001D07F51}" type="datetimeFigureOut">
              <a:rPr lang="en-US" smtClean="0"/>
              <a:t>3/19/2018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FA14E-F8F6-443A-9B75-79CE2A89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004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0B4D7-1420-4BDE-BBD8-F2F001D07F51}" type="datetimeFigureOut">
              <a:rPr lang="en-US" smtClean="0"/>
              <a:t>3/19/2018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FA14E-F8F6-443A-9B75-79CE2A89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06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0B4D7-1420-4BDE-BBD8-F2F001D07F51}" type="datetimeFigureOut">
              <a:rPr lang="en-US" smtClean="0"/>
              <a:t>3/19/2018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FA14E-F8F6-443A-9B75-79CE2A89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53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0B4D7-1420-4BDE-BBD8-F2F001D07F51}" type="datetimeFigureOut">
              <a:rPr lang="en-US" smtClean="0"/>
              <a:t>3/19/2018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FA14E-F8F6-443A-9B75-79CE2A89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62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0B4D7-1420-4BDE-BBD8-F2F001D07F51}" type="datetimeFigureOut">
              <a:rPr lang="en-US" smtClean="0"/>
              <a:t>3/19/2018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FA14E-F8F6-443A-9B75-79CE2A89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337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0B4D7-1420-4BDE-BBD8-F2F001D07F51}" type="datetimeFigureOut">
              <a:rPr lang="en-US" smtClean="0"/>
              <a:t>3/19/2018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38AFA14E-F8F6-443A-9B75-79CE2A89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946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2E0B4D7-1420-4BDE-BBD8-F2F001D07F51}" type="datetimeFigureOut">
              <a:rPr lang="en-US" smtClean="0"/>
              <a:t>3/19/2018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38AFA14E-F8F6-443A-9B75-79CE2A89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035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0390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1883554"/>
            <a:ext cx="10753725" cy="4374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lvl="0" indent="-285750" defTabSz="457200">
              <a:buChar char="•"/>
            </a:pPr>
            <a:r>
              <a:rPr lang="en-US" dirty="0"/>
              <a:t>Edit Master text styles</a:t>
            </a:r>
          </a:p>
          <a:p>
            <a:pPr marL="742950" lvl="1" indent="-285750" defTabSz="457200">
              <a:buChar char="•"/>
            </a:pPr>
            <a:r>
              <a:rPr lang="en-US" dirty="0"/>
              <a:t>Second level</a:t>
            </a:r>
          </a:p>
          <a:p>
            <a:pPr marL="1200150" lvl="2" indent="-285750" defTabSz="457200">
              <a:buChar char="•"/>
            </a:pPr>
            <a:r>
              <a:rPr lang="en-US" dirty="0"/>
              <a:t>Third level</a:t>
            </a:r>
          </a:p>
          <a:p>
            <a:pPr marL="1657350" lvl="3" indent="-285750" defTabSz="457200">
              <a:buChar char="•"/>
            </a:pPr>
            <a:r>
              <a:rPr lang="en-US" dirty="0"/>
              <a:t>Fourth level</a:t>
            </a:r>
          </a:p>
          <a:p>
            <a:pPr marL="2114550" lvl="4" indent="-285750" defTabSz="457200"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7224" y="6510420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2E0B4D7-1420-4BDE-BBD8-F2F001D07F51}" type="datetimeFigureOut">
              <a:rPr lang="en-US" smtClean="0"/>
              <a:pPr/>
              <a:t>3/19/2018</a:t>
            </a:fld>
            <a:r>
              <a:rPr lang="en-US" dirty="0"/>
              <a:t> fast.ai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6307717"/>
            <a:ext cx="2926080" cy="5502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38AFA14E-F8F6-443A-9B75-79CE2A897A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71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://forums.fast.ai/t/making-your-own-server/174" TargetMode="External"/><Relationship Id="rId3" Type="http://schemas.openxmlformats.org/officeDocument/2006/relationships/diagramLayout" Target="../diagrams/layout5.xml"/><Relationship Id="rId7" Type="http://schemas.openxmlformats.org/officeDocument/2006/relationships/image" Target="../media/image5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ground.tensorflow.org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71" y="1059895"/>
            <a:ext cx="3105976" cy="4738211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Some logistics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3201" y="445403"/>
            <a:ext cx="7643493" cy="5967196"/>
          </a:xfrm>
        </p:spPr>
        <p:txBody>
          <a:bodyPr anchor="ctr">
            <a:norm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800" dirty="0"/>
              <a:t>I’ll be in room 153 (next door) nearly every week day. Feel free to join me any time!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800" dirty="0"/>
              <a:t>Video is posted shortly after class to forum thread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800" dirty="0"/>
              <a:t>You can join class remotely up to 2 times if you have to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800" dirty="0"/>
              <a:t>Please ask questions or add comments through forums</a:t>
            </a:r>
          </a:p>
          <a:p>
            <a:pPr marL="484632" lvl="1" indent="-228600">
              <a:buFont typeface="Arial" panose="020B0604020202020204" pitchFamily="34" charset="0"/>
              <a:buChar char="•"/>
            </a:pPr>
            <a:r>
              <a:rPr lang="en-US" sz="2800" dirty="0"/>
              <a:t>Questions with 3+ likes will be asked by Rachel, so be sure to ‘like’ anything you want to see addressed</a:t>
            </a:r>
          </a:p>
          <a:p>
            <a:pPr marL="484632" lvl="1" indent="-228600">
              <a:buFont typeface="Arial" panose="020B0604020202020204" pitchFamily="34" charset="0"/>
              <a:buChar char="•"/>
            </a:pPr>
            <a:r>
              <a:rPr lang="en-US" sz="2800" dirty="0"/>
              <a:t>If you aren’t sure whether to ask – just ask anyway! There are no stupid questions </a:t>
            </a:r>
            <a:r>
              <a:rPr lang="en-US" sz="2800" dirty="0">
                <a:sym typeface="Wingdings" panose="05000000000000000000" pitchFamily="2" charset="2"/>
              </a:rPr>
              <a:t>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58687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D6F6937-3B5A-4391-9F37-58A571B362A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27520" y="1059895"/>
            <a:ext cx="3536558" cy="4738211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From part 1 “</a:t>
            </a:r>
            <a:r>
              <a:rPr lang="en-US" i="1" dirty="0">
                <a:solidFill>
                  <a:srgbClr val="FFFFFF"/>
                </a:solidFill>
              </a:rPr>
              <a:t>Practical</a:t>
            </a:r>
            <a:r>
              <a:rPr lang="en-US" dirty="0">
                <a:solidFill>
                  <a:srgbClr val="FFFFFF"/>
                </a:solidFill>
              </a:rPr>
              <a:t>” to part 2 “</a:t>
            </a:r>
            <a:r>
              <a:rPr lang="en-US" i="1" dirty="0">
                <a:solidFill>
                  <a:srgbClr val="FFFFFF"/>
                </a:solidFill>
              </a:rPr>
              <a:t>Cutting Edge</a:t>
            </a:r>
            <a:r>
              <a:rPr lang="en-US" dirty="0">
                <a:solidFill>
                  <a:srgbClr val="FFFFFF"/>
                </a:solidFill>
              </a:rPr>
              <a:t>” deep learning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4541681" y="1059896"/>
            <a:ext cx="7181558" cy="5214780"/>
          </a:xfrm>
        </p:spPr>
        <p:txBody>
          <a:bodyPr anchor="ctr">
            <a:normAutofit fontScale="92500" lnSpcReduction="10000"/>
          </a:bodyPr>
          <a:lstStyle/>
          <a:p>
            <a:pPr marL="230188" indent="-230188">
              <a:buFont typeface="Arial" panose="020B0604020202020204" pitchFamily="34" charset="0"/>
              <a:buChar char="•"/>
            </a:pPr>
            <a:r>
              <a:rPr lang="en-US" sz="4000" dirty="0"/>
              <a:t>Requires significant fastai customization</a:t>
            </a:r>
          </a:p>
          <a:p>
            <a:pPr marL="230188" indent="-230188">
              <a:buFont typeface="Arial" panose="020B0604020202020204" pitchFamily="34" charset="0"/>
              <a:buChar char="•"/>
            </a:pPr>
            <a:r>
              <a:rPr lang="en-US" sz="4000" dirty="0"/>
              <a:t>Need to understand python well (e.g. classes)</a:t>
            </a:r>
          </a:p>
          <a:p>
            <a:pPr marL="230188" indent="-230188">
              <a:buFont typeface="Arial" panose="020B0604020202020204" pitchFamily="34" charset="0"/>
              <a:buChar char="•"/>
            </a:pPr>
            <a:r>
              <a:rPr lang="en-US" sz="4000" dirty="0"/>
              <a:t>Other code resources will generally be research quality</a:t>
            </a:r>
          </a:p>
          <a:p>
            <a:pPr marL="230188" indent="-230188">
              <a:buFont typeface="Arial" panose="020B0604020202020204" pitchFamily="34" charset="0"/>
              <a:buChar char="•"/>
            </a:pPr>
            <a:r>
              <a:rPr lang="en-US" sz="4000" dirty="0"/>
              <a:t>Code samples online nearly always have problems</a:t>
            </a:r>
          </a:p>
          <a:p>
            <a:pPr marL="230188" indent="-230188">
              <a:buFont typeface="Arial" panose="020B0604020202020204" pitchFamily="34" charset="0"/>
              <a:buChar char="•"/>
            </a:pPr>
            <a:r>
              <a:rPr lang="en-US" sz="4000" dirty="0"/>
              <a:t>Each lesson will be incomplete – ideas to explore</a:t>
            </a:r>
          </a:p>
        </p:txBody>
      </p:sp>
    </p:spTree>
    <p:extLst>
      <p:ext uri="{BB962C8B-B14F-4D97-AF65-F5344CB8AC3E}">
        <p14:creationId xmlns:p14="http://schemas.microsoft.com/office/powerpoint/2010/main" val="1562770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01490FA8-9769-4A5F-89F5-4150A01B7F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6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19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199" y="-9682"/>
            <a:ext cx="10773157" cy="1044544"/>
          </a:xfrm>
        </p:spPr>
        <p:txBody>
          <a:bodyPr/>
          <a:lstStyle/>
          <a:p>
            <a:r>
              <a:rPr lang="en-US" dirty="0"/>
              <a:t>It’s time to build your own box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1924097"/>
              </p:ext>
            </p:extLst>
          </p:nvPr>
        </p:nvGraphicFramePr>
        <p:xfrm>
          <a:off x="284904" y="1051287"/>
          <a:ext cx="8563432" cy="4878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57849" y="4102473"/>
            <a:ext cx="5057794" cy="26898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Rectangle 5"/>
          <p:cNvSpPr/>
          <p:nvPr/>
        </p:nvSpPr>
        <p:spPr>
          <a:xfrm>
            <a:off x="2035038" y="6433918"/>
            <a:ext cx="5017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8"/>
              </a:rPr>
              <a:t>http://forums.fast.ai/t/making-your-own-server/174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09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time to start reading papers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7225" y="1696831"/>
            <a:ext cx="5915642" cy="41509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42871" y="1648106"/>
            <a:ext cx="46650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 familiar stuff looks complex in a paper!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Papers are important for deep learning beyond the basics, but hard to 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 for a blog post describing the paper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Learn to pronounce Greek letters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97624" y="3327878"/>
            <a:ext cx="4271994" cy="31480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0664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E7CFAA6-1DBB-43B0-BD82-2FB83CF4E4A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150" y="639763"/>
            <a:ext cx="4438176" cy="5492750"/>
          </a:xfrm>
        </p:spPr>
        <p:txBody>
          <a:bodyPr>
            <a:normAutofit/>
          </a:bodyPr>
          <a:lstStyle/>
          <a:p>
            <a:r>
              <a:rPr lang="en-US" sz="5600" dirty="0">
                <a:solidFill>
                  <a:srgbClr val="FFFFFF"/>
                </a:solidFill>
              </a:rPr>
              <a:t>There are many opportunities for you in this class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9E89AB1-70E9-4F0A-B8A1-7D720E0B22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5849526"/>
              </p:ext>
            </p:extLst>
          </p:nvPr>
        </p:nvGraphicFramePr>
        <p:xfrm>
          <a:off x="5288347" y="639763"/>
          <a:ext cx="6254724" cy="549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5728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we’ll study in Part 2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5070681"/>
              </p:ext>
            </p:extLst>
          </p:nvPr>
        </p:nvGraphicFramePr>
        <p:xfrm>
          <a:off x="657225" y="2146376"/>
          <a:ext cx="10772775" cy="4155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57223" y="1653582"/>
            <a:ext cx="7035433" cy="46166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Generative Models</a:t>
            </a:r>
          </a:p>
        </p:txBody>
      </p:sp>
    </p:spTree>
    <p:extLst>
      <p:ext uri="{BB962C8B-B14F-4D97-AF65-F5344CB8AC3E}">
        <p14:creationId xmlns:p14="http://schemas.microsoft.com/office/powerpoint/2010/main" val="41291628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87AB319-64C0-4E2D-B1CD-0A970301BEE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 descr="A horse jumping over a fence&#10;&#10;Description generated with very high confidence">
            <a:extLst>
              <a:ext uri="{FF2B5EF4-FFF2-40B4-BE49-F238E27FC236}">
                <a16:creationId xmlns:a16="http://schemas.microsoft.com/office/drawing/2014/main" id="{05C58CDC-D7E2-41EA-8CCF-E085CA734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-10630"/>
            <a:ext cx="9037674" cy="68686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6EF2F0-018D-491C-AFB1-805957A90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5642" y="810817"/>
            <a:ext cx="2936357" cy="3869205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400" dirty="0">
                <a:solidFill>
                  <a:srgbClr val="FFFFFF"/>
                </a:solidFill>
              </a:rPr>
              <a:t>Today we will start on </a:t>
            </a:r>
            <a:r>
              <a:rPr lang="en-US" sz="5400" i="1" dirty="0">
                <a:solidFill>
                  <a:srgbClr val="FFFFFF"/>
                </a:solidFill>
              </a:rPr>
              <a:t>Object Detection</a:t>
            </a:r>
            <a:endParaRPr lang="en-US" sz="5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335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2A472E-3B0B-4354-941D-EE17416A4D7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9797" y="2555461"/>
            <a:ext cx="7954327" cy="177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B9D6FE-5C98-4F38-A12E-97C44EDBD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531" y="1153436"/>
            <a:ext cx="3170497" cy="4322332"/>
          </a:xfrm>
        </p:spPr>
        <p:txBody>
          <a:bodyPr/>
          <a:lstStyle/>
          <a:p>
            <a:r>
              <a:rPr lang="en-US" dirty="0"/>
              <a:t>Step 1 is to classify and localize the largest object in each image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FB6A93-F46E-4DC0-B019-042376624D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9797" y="476462"/>
            <a:ext cx="7954327" cy="1760538"/>
          </a:xfrm>
          <a:prstGeom prst="rect">
            <a:avLst/>
          </a:prstGeom>
        </p:spPr>
      </p:pic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EA7818CD-D161-40A4-85AE-DF127F830746}"/>
              </a:ext>
            </a:extLst>
          </p:cNvPr>
          <p:cNvSpPr/>
          <p:nvPr/>
        </p:nvSpPr>
        <p:spPr>
          <a:xfrm rot="10800000">
            <a:off x="6443331" y="2312004"/>
            <a:ext cx="3428998" cy="15001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F6E41A-661B-4FA4-B4A8-5547DB8F429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9797" y="4650714"/>
            <a:ext cx="7954327" cy="1760106"/>
          </a:xfrm>
          <a:prstGeom prst="rect">
            <a:avLst/>
          </a:pr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6DCFACF8-D160-4646-ACCE-419DBFA07C99}"/>
              </a:ext>
            </a:extLst>
          </p:cNvPr>
          <p:cNvSpPr/>
          <p:nvPr/>
        </p:nvSpPr>
        <p:spPr>
          <a:xfrm rot="10800000">
            <a:off x="6408775" y="4425698"/>
            <a:ext cx="3428998" cy="15001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543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D87AB319-64C0-4E2D-B1CD-0A970301BEE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 descr="A picture containing photo, different, building, showing&#10;&#10;Description generated with very high confidence">
            <a:extLst>
              <a:ext uri="{FF2B5EF4-FFF2-40B4-BE49-F238E27FC236}">
                <a16:creationId xmlns:a16="http://schemas.microsoft.com/office/drawing/2014/main" id="{532826BF-B0BB-4227-9DD6-FBB446D965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446" y="619431"/>
            <a:ext cx="8119600" cy="56228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AF69D0-7682-42DE-BC04-5DC96B832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0504" y="619431"/>
            <a:ext cx="3372464" cy="3869205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100" dirty="0">
                <a:solidFill>
                  <a:srgbClr val="FFFFFF"/>
                </a:solidFill>
              </a:rPr>
              <a:t>We already know how to do multi-label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694375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87AB319-64C0-4E2D-B1CD-0A970301BEE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AC14082-E819-4063-9CEA-3B406F641F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-3338" y="2725"/>
            <a:ext cx="684085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F7E8AB-2F7B-497D-84DE-604090054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7708" y="619431"/>
            <a:ext cx="3715530" cy="455393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FFFF"/>
                </a:solidFill>
              </a:rPr>
              <a:t>To predict multiple bounding boxes, we’ll need to create a number of </a:t>
            </a:r>
            <a:r>
              <a:rPr lang="en-US" i="1" dirty="0">
                <a:solidFill>
                  <a:srgbClr val="FFFFFF"/>
                </a:solidFill>
              </a:rPr>
              <a:t>anchor boxes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254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3157" cy="1044544"/>
          </a:xfrm>
        </p:spPr>
        <p:txBody>
          <a:bodyPr/>
          <a:lstStyle/>
          <a:p>
            <a:r>
              <a:rPr lang="en-US"/>
              <a:t>Get to know the forum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224" y="1790471"/>
            <a:ext cx="10773157" cy="3713837"/>
          </a:xfrm>
        </p:spPr>
        <p:txBody>
          <a:bodyPr/>
          <a:lstStyle/>
          <a:p>
            <a:r>
              <a:rPr lang="en-US" sz="3200"/>
              <a:t>Shift-r to reply; Ctrl-enter to send</a:t>
            </a:r>
          </a:p>
          <a:p>
            <a:r>
              <a:rPr lang="en-US" sz="3200"/>
              <a:t>Replies are instant: join the ‘lesson 8 in-class’ thread now!</a:t>
            </a:r>
          </a:p>
          <a:p>
            <a:r>
              <a:rPr lang="en-US" sz="3200"/>
              <a:t>You can watch and pin threads</a:t>
            </a:r>
          </a:p>
          <a:p>
            <a:r>
              <a:rPr lang="en-US" sz="3200"/>
              <a:t>Try creating a thread for your area of interest, for ongoing discussion</a:t>
            </a:r>
          </a:p>
          <a:p>
            <a:r>
              <a:rPr lang="en-US" sz="3200"/>
              <a:t>Create a study group in your area / time-zone</a:t>
            </a:r>
          </a:p>
          <a:p>
            <a:pPr lvl="1"/>
            <a:r>
              <a:rPr lang="en-US" sz="2800"/>
              <a:t>There might already be one for you – check the forum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84085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D333CBE-B699-4E3B-9F45-C045F773434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0848379-C033-4EF1-B1CB-1EFB20BE8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555" r="2" b="183"/>
          <a:stretch/>
        </p:blipFill>
        <p:spPr>
          <a:xfrm>
            <a:off x="-10287" y="10"/>
            <a:ext cx="755226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F7E8AB-2F7B-497D-84DE-604090054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1847" y="721038"/>
            <a:ext cx="4053017" cy="480654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200" kern="1200" spc="-12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network will output activations representing the offset of each object’s bounding box from the nearest anchor box</a:t>
            </a:r>
          </a:p>
        </p:txBody>
      </p:sp>
    </p:spTree>
    <p:extLst>
      <p:ext uri="{BB962C8B-B14F-4D97-AF65-F5344CB8AC3E}">
        <p14:creationId xmlns:p14="http://schemas.microsoft.com/office/powerpoint/2010/main" val="22588332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C3DE7-33E9-4F48-B3B7-B8AF5353C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There’s a rich history to this idea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B21B83A-3669-4BB4-8CEB-6A32C1D24D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9245947"/>
              </p:ext>
            </p:extLst>
          </p:nvPr>
        </p:nvGraphicFramePr>
        <p:xfrm>
          <a:off x="657225" y="1790699"/>
          <a:ext cx="10772775" cy="447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694211A-9E01-403C-BBE1-B4B525CCDEE2}"/>
              </a:ext>
            </a:extLst>
          </p:cNvPr>
          <p:cNvSpPr/>
          <p:nvPr/>
        </p:nvSpPr>
        <p:spPr>
          <a:xfrm>
            <a:off x="222548" y="6358467"/>
            <a:ext cx="21462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000" i="1" dirty="0"/>
              <a:t>* 2 stage approach</a:t>
            </a:r>
          </a:p>
        </p:txBody>
      </p:sp>
    </p:spTree>
    <p:extLst>
      <p:ext uri="{BB962C8B-B14F-4D97-AF65-F5344CB8AC3E}">
        <p14:creationId xmlns:p14="http://schemas.microsoft.com/office/powerpoint/2010/main" val="30544813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333CBE-B699-4E3B-9F45-C045F773434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 descr="A group of stuffed animals on display in a cage&#10;&#10;Description generated with high confidence">
            <a:extLst>
              <a:ext uri="{FF2B5EF4-FFF2-40B4-BE49-F238E27FC236}">
                <a16:creationId xmlns:a16="http://schemas.microsoft.com/office/drawing/2014/main" id="{338760D7-E370-4860-8BD5-08636631C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-10287" y="10"/>
            <a:ext cx="755226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F7E8AB-2F7B-497D-84DE-604090054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6855" y="1752600"/>
            <a:ext cx="3740270" cy="3352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200" kern="1200" spc="-12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 improve the model, we’ll create multiple anchor boxes of different sizes and aspect ratios</a:t>
            </a:r>
          </a:p>
        </p:txBody>
      </p:sp>
    </p:spTree>
    <p:extLst>
      <p:ext uri="{BB962C8B-B14F-4D97-AF65-F5344CB8AC3E}">
        <p14:creationId xmlns:p14="http://schemas.microsoft.com/office/powerpoint/2010/main" val="5519961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 descr="A picture containing fence, animal, window, cage&#10;&#10;Description generated with very high confidence">
            <a:extLst>
              <a:ext uri="{FF2B5EF4-FFF2-40B4-BE49-F238E27FC236}">
                <a16:creationId xmlns:a16="http://schemas.microsoft.com/office/drawing/2014/main" id="{EC717A40-FE77-45C5-8FC1-2CA6F335863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3412" y="457200"/>
            <a:ext cx="9292855" cy="22767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48A584-CD7C-4DEE-ABDC-3C7A8FE52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05" y="3205730"/>
            <a:ext cx="4514951" cy="2793349"/>
          </a:xfrm>
        </p:spPr>
        <p:txBody>
          <a:bodyPr>
            <a:normAutofit fontScale="90000"/>
          </a:bodyPr>
          <a:lstStyle/>
          <a:p>
            <a:r>
              <a:rPr lang="en-US" dirty="0"/>
              <a:t>We can then just keep the ones that have probability &gt; x, and then remove overlapping boxes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4B2FD7-C093-41DD-9EA8-6CE6ABB61C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65365" y="3205730"/>
            <a:ext cx="4657669" cy="293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356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0026" y="2722563"/>
            <a:ext cx="9144000" cy="2387600"/>
          </a:xfrm>
        </p:spPr>
        <p:txBody>
          <a:bodyPr/>
          <a:lstStyle/>
          <a:p>
            <a:pPr algn="r"/>
            <a:r>
              <a:rPr lang="en-US" dirty="0"/>
              <a:t>Lesson 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0026" y="5202238"/>
            <a:ext cx="9144000" cy="1655762"/>
          </a:xfrm>
        </p:spPr>
        <p:txBody>
          <a:bodyPr/>
          <a:lstStyle/>
          <a:p>
            <a:pPr algn="r"/>
            <a:r>
              <a:rPr lang="en-US" dirty="0"/>
              <a:t>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E9D91A-06B7-47A5-A770-AB44BF726D6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2055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11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we’ve learnt so far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2478602"/>
              </p:ext>
            </p:extLst>
          </p:nvPr>
        </p:nvGraphicFramePr>
        <p:xfrm>
          <a:off x="657225" y="1790700"/>
          <a:ext cx="10753725" cy="4479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8208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3157" cy="1044544"/>
          </a:xfrm>
        </p:spPr>
        <p:txBody>
          <a:bodyPr>
            <a:noAutofit/>
          </a:bodyPr>
          <a:lstStyle/>
          <a:p>
            <a:r>
              <a:rPr lang="en-US" sz="3600" dirty="0"/>
              <a:t>Stacks of differentiable non-linear functions with lots of parameters solve nearly any predictive modeling problem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6288" y="1790700"/>
            <a:ext cx="8875599" cy="4479925"/>
          </a:xfrm>
          <a:prstGeom prst="rect">
            <a:avLst/>
          </a:prstGeom>
        </p:spPr>
      </p:pic>
      <p:sp>
        <p:nvSpPr>
          <p:cNvPr id="3" name="Rectangle 2">
            <a:hlinkClick r:id="rId3"/>
            <a:extLst>
              <a:ext uri="{FF2B5EF4-FFF2-40B4-BE49-F238E27FC236}">
                <a16:creationId xmlns:a16="http://schemas.microsoft.com/office/drawing/2014/main" id="{6096FA7C-0290-46B4-A2DB-8A4FBD9199FB}"/>
              </a:ext>
            </a:extLst>
          </p:cNvPr>
          <p:cNvSpPr/>
          <p:nvPr/>
        </p:nvSpPr>
        <p:spPr>
          <a:xfrm>
            <a:off x="1500126" y="6358467"/>
            <a:ext cx="33225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https://playground.tensorflow.org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074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88D80A3-503A-400A-9D7F-99EC3CE0654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4772508"/>
            <a:ext cx="10772775" cy="16581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Transfer learning makes nearly everything easier, faster, and more accurate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6948097"/>
              </p:ext>
            </p:extLst>
          </p:nvPr>
        </p:nvGraphicFramePr>
        <p:xfrm>
          <a:off x="676275" y="643468"/>
          <a:ext cx="10872258" cy="3501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4970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E7CFAA6-1DBB-43B0-BD82-2FB83CF4E4A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552" y="639763"/>
            <a:ext cx="4424516" cy="549275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We can adjust our architecture for the specifics of our dataset and objective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5492044"/>
              </p:ext>
            </p:extLst>
          </p:nvPr>
        </p:nvGraphicFramePr>
        <p:xfrm>
          <a:off x="5288347" y="639763"/>
          <a:ext cx="6254724" cy="549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46051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E7CFAA6-1DBB-43B0-BD82-2FB83CF4E4A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298" y="639763"/>
            <a:ext cx="3997693" cy="5492750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rgbClr val="FFFFFF"/>
                </a:solidFill>
              </a:rPr>
              <a:t>Five steps to avoiding overfitting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2338987"/>
              </p:ext>
            </p:extLst>
          </p:nvPr>
        </p:nvGraphicFramePr>
        <p:xfrm>
          <a:off x="5288347" y="639763"/>
          <a:ext cx="6254724" cy="549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5766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Embeddings allow us to use categorical data too</a:t>
            </a:r>
          </a:p>
        </p:txBody>
      </p:sp>
      <p:pic>
        <p:nvPicPr>
          <p:cNvPr id="1026" name="Picture 2" descr="http://wiki.fast.ai/images/8/85/Screen_Shot_2016-11-30_at_11.30.16_PM2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7225" y="1863307"/>
            <a:ext cx="10753725" cy="433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0770312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0</TotalTime>
  <Words>812</Words>
  <Application>Microsoft Office PowerPoint</Application>
  <PresentationFormat>Widescreen</PresentationFormat>
  <Paragraphs>111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 Light</vt:lpstr>
      <vt:lpstr>Wingdings</vt:lpstr>
      <vt:lpstr>Metropolitan</vt:lpstr>
      <vt:lpstr>Some logistics</vt:lpstr>
      <vt:lpstr>Get to know the forum</vt:lpstr>
      <vt:lpstr>Lesson 8</vt:lpstr>
      <vt:lpstr>What we’ve learnt so far</vt:lpstr>
      <vt:lpstr>Stacks of differentiable non-linear functions with lots of parameters solve nearly any predictive modeling problem</vt:lpstr>
      <vt:lpstr>Transfer learning makes nearly everything easier, faster, and more accurate</vt:lpstr>
      <vt:lpstr>We can adjust our architecture for the specifics of our dataset and objective</vt:lpstr>
      <vt:lpstr>Five steps to avoiding overfitting</vt:lpstr>
      <vt:lpstr>Embeddings allow us to use categorical data too</vt:lpstr>
      <vt:lpstr>From part 1 “Practical” to part 2 “Cutting Edge” deep learning</vt:lpstr>
      <vt:lpstr>PowerPoint Presentation</vt:lpstr>
      <vt:lpstr>It’s time to build your own box</vt:lpstr>
      <vt:lpstr>It’s time to start reading papers</vt:lpstr>
      <vt:lpstr>There are many opportunities for you in this class</vt:lpstr>
      <vt:lpstr>What we’ll study in Part 2</vt:lpstr>
      <vt:lpstr>Today we will start on Object Detection</vt:lpstr>
      <vt:lpstr>Step 1 is to classify and localize the largest object in each image</vt:lpstr>
      <vt:lpstr>We already know how to do multi-label classification</vt:lpstr>
      <vt:lpstr>To predict multiple bounding boxes, we’ll need to create a number of anchor boxes</vt:lpstr>
      <vt:lpstr>The network will output activations representing the offset of each object’s bounding box from the nearest anchor box</vt:lpstr>
      <vt:lpstr>There’s a rich history to this idea</vt:lpstr>
      <vt:lpstr>To improve the model, we’ll create multiple anchor boxes of different sizes and aspect ratios</vt:lpstr>
      <vt:lpstr>We can then just keep the ones that have probability &gt; x, and then remove overlapping boxes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8</dc:title>
  <dc:creator>Jeremy Howard</dc:creator>
  <cp:lastModifiedBy>Jeremy Howard</cp:lastModifiedBy>
  <cp:revision>55</cp:revision>
  <dcterms:created xsi:type="dcterms:W3CDTF">2017-02-24T17:35:30Z</dcterms:created>
  <dcterms:modified xsi:type="dcterms:W3CDTF">2018-03-20T04:31:57Z</dcterms:modified>
</cp:coreProperties>
</file>

<file path=docProps/thumbnail.jpeg>
</file>